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6" r:id="rId5"/>
    <p:sldMasterId id="2147483706" r:id="rId6"/>
  </p:sldMasterIdLst>
  <p:notesMasterIdLst>
    <p:notesMasterId r:id="rId26"/>
  </p:notesMasterIdLst>
  <p:handoutMasterIdLst>
    <p:handoutMasterId r:id="rId27"/>
  </p:handoutMasterIdLst>
  <p:sldIdLst>
    <p:sldId id="440" r:id="rId7"/>
    <p:sldId id="11224" r:id="rId8"/>
    <p:sldId id="11225" r:id="rId9"/>
    <p:sldId id="11227" r:id="rId10"/>
    <p:sldId id="11246" r:id="rId11"/>
    <p:sldId id="11247" r:id="rId12"/>
    <p:sldId id="11250" r:id="rId13"/>
    <p:sldId id="11251" r:id="rId14"/>
    <p:sldId id="11252" r:id="rId15"/>
    <p:sldId id="11253" r:id="rId16"/>
    <p:sldId id="11254" r:id="rId17"/>
    <p:sldId id="11255" r:id="rId18"/>
    <p:sldId id="11240" r:id="rId19"/>
    <p:sldId id="11241" r:id="rId20"/>
    <p:sldId id="418" r:id="rId21"/>
    <p:sldId id="11242" r:id="rId22"/>
    <p:sldId id="11232" r:id="rId23"/>
    <p:sldId id="11228" r:id="rId24"/>
    <p:sldId id="11243" r:id="rId25"/>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9EAF"/>
    <a:srgbClr val="EEEAF9"/>
    <a:srgbClr val="0073C5"/>
    <a:srgbClr val="F9F8FE"/>
    <a:srgbClr val="AAB3FA"/>
    <a:srgbClr val="3D8AFF"/>
    <a:srgbClr val="C1BCF3"/>
    <a:srgbClr val="1E0756"/>
    <a:srgbClr val="0657B2"/>
    <a:srgbClr val="EEE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456BE-EBAC-4F07-B011-F0FA78ED5B6B}" v="8" dt="2025-09-29T20:34:54.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03" autoAdjust="0"/>
    <p:restoredTop sz="95531" autoAdjust="0"/>
  </p:normalViewPr>
  <p:slideViewPr>
    <p:cSldViewPr snapToGrid="0">
      <p:cViewPr>
        <p:scale>
          <a:sx n="50" d="100"/>
          <a:sy n="50" d="100"/>
        </p:scale>
        <p:origin x="3054" y="1266"/>
      </p:cViewPr>
      <p:guideLst/>
    </p:cSldViewPr>
  </p:slideViewPr>
  <p:notesTextViewPr>
    <p:cViewPr>
      <p:scale>
        <a:sx n="1" d="1"/>
        <a:sy n="1" d="1"/>
      </p:scale>
      <p:origin x="0" y="0"/>
    </p:cViewPr>
  </p:notesTextViewPr>
  <p:notesViewPr>
    <p:cSldViewPr snapToGrid="0">
      <p:cViewPr varScale="1">
        <p:scale>
          <a:sx n="45" d="100"/>
          <a:sy n="45" d="100"/>
        </p:scale>
        <p:origin x="5616"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D4C18CB-89DB-656F-D5F5-566392AE9D6E}"/>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001" dirty="0"/>
          </a:p>
        </p:txBody>
      </p:sp>
      <p:sp>
        <p:nvSpPr>
          <p:cNvPr id="3" name="Date Placeholder 2">
            <a:extLst>
              <a:ext uri="{FF2B5EF4-FFF2-40B4-BE49-F238E27FC236}">
                <a16:creationId xmlns:a16="http://schemas.microsoft.com/office/drawing/2014/main" id="{EDF0A97E-FBE8-B8D8-8AA5-B2D75795C1DA}"/>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173896A6-8381-4561-ABF7-B00EEA50F65A}" type="datetimeFigureOut">
              <a:rPr lang="en-001" smtClean="0"/>
              <a:t>12/02/2026</a:t>
            </a:fld>
            <a:endParaRPr lang="en-001" dirty="0"/>
          </a:p>
        </p:txBody>
      </p:sp>
      <p:sp>
        <p:nvSpPr>
          <p:cNvPr id="4" name="Footer Placeholder 3">
            <a:extLst>
              <a:ext uri="{FF2B5EF4-FFF2-40B4-BE49-F238E27FC236}">
                <a16:creationId xmlns:a16="http://schemas.microsoft.com/office/drawing/2014/main" id="{B3DB9DAB-8471-6BC0-ACC6-0C3534DEF965}"/>
              </a:ext>
            </a:extLst>
          </p:cNvPr>
          <p:cNvSpPr>
            <a:spLocks noGrp="1"/>
          </p:cNvSpPr>
          <p:nvPr>
            <p:ph type="ftr" sz="quarter" idx="2"/>
          </p:nvPr>
        </p:nvSpPr>
        <p:spPr>
          <a:xfrm>
            <a:off x="0" y="23164800"/>
            <a:ext cx="5943600" cy="1222375"/>
          </a:xfrm>
          <a:prstGeom prst="rect">
            <a:avLst/>
          </a:prstGeom>
        </p:spPr>
        <p:txBody>
          <a:bodyPr vert="horz" lIns="91440" tIns="45720" rIns="91440" bIns="45720" rtlCol="0" anchor="b"/>
          <a:lstStyle>
            <a:lvl1pPr algn="l">
              <a:defRPr sz="1200"/>
            </a:lvl1pPr>
          </a:lstStyle>
          <a:p>
            <a:endParaRPr lang="en-001" dirty="0"/>
          </a:p>
        </p:txBody>
      </p:sp>
      <p:sp>
        <p:nvSpPr>
          <p:cNvPr id="5" name="Slide Number Placeholder 4">
            <a:extLst>
              <a:ext uri="{FF2B5EF4-FFF2-40B4-BE49-F238E27FC236}">
                <a16:creationId xmlns:a16="http://schemas.microsoft.com/office/drawing/2014/main" id="{516048B1-7CA7-E77E-6D59-E4B63AD8E840}"/>
              </a:ext>
            </a:extLst>
          </p:cNvPr>
          <p:cNvSpPr>
            <a:spLocks noGrp="1"/>
          </p:cNvSpPr>
          <p:nvPr>
            <p:ph type="sldNum" sz="quarter" idx="3"/>
          </p:nvPr>
        </p:nvSpPr>
        <p:spPr>
          <a:xfrm>
            <a:off x="7769225" y="23164800"/>
            <a:ext cx="5943600" cy="1222375"/>
          </a:xfrm>
          <a:prstGeom prst="rect">
            <a:avLst/>
          </a:prstGeom>
        </p:spPr>
        <p:txBody>
          <a:bodyPr vert="horz" lIns="91440" tIns="45720" rIns="91440" bIns="45720" rtlCol="0" anchor="b"/>
          <a:lstStyle>
            <a:lvl1pPr algn="r">
              <a:defRPr sz="1200"/>
            </a:lvl1pPr>
          </a:lstStyle>
          <a:p>
            <a:fld id="{9EB7DF39-32E3-49BA-B6C5-0390FC9D35B1}" type="slidenum">
              <a:rPr lang="en-001" smtClean="0"/>
              <a:t>‹#›</a:t>
            </a:fld>
            <a:endParaRPr lang="en-001" dirty="0"/>
          </a:p>
        </p:txBody>
      </p:sp>
    </p:spTree>
    <p:extLst>
      <p:ext uri="{BB962C8B-B14F-4D97-AF65-F5344CB8AC3E}">
        <p14:creationId xmlns:p14="http://schemas.microsoft.com/office/powerpoint/2010/main" val="1129564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64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txBody>
          <a:bodyPr/>
          <a:lstStyle/>
          <a:p>
            <a:endParaRPr lang="en-001" dirty="0"/>
          </a:p>
        </p:txBody>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dirty="0"/>
          </a:p>
        </p:txBody>
      </p:sp>
    </p:spTree>
    <p:extLst>
      <p:ext uri="{BB962C8B-B14F-4D97-AF65-F5344CB8AC3E}">
        <p14:creationId xmlns:p14="http://schemas.microsoft.com/office/powerpoint/2010/main" val="2165265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001" dirty="0"/>
          </a:p>
        </p:txBody>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E3ABFDDF-F250-43EA-8D14-CBBE515FAD3F}" type="slidenum">
              <a:rPr lang="es-ES" smtClean="0"/>
              <a:pPr/>
              <a:t>2</a:t>
            </a:fld>
            <a:endParaRPr lang="es-ES" dirty="0"/>
          </a:p>
        </p:txBody>
      </p:sp>
    </p:spTree>
    <p:extLst>
      <p:ext uri="{BB962C8B-B14F-4D97-AF65-F5344CB8AC3E}">
        <p14:creationId xmlns:p14="http://schemas.microsoft.com/office/powerpoint/2010/main" val="977804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001" dirty="0"/>
          </a:p>
        </p:txBody>
      </p:sp>
    </p:spTree>
    <p:extLst>
      <p:ext uri="{BB962C8B-B14F-4D97-AF65-F5344CB8AC3E}">
        <p14:creationId xmlns:p14="http://schemas.microsoft.com/office/powerpoint/2010/main" val="2263250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EA6A3-DAD7-D077-0F0F-65A250AD1E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FE96F-A284-152F-D09D-1D5B50A91A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22D360-10B9-B47C-756F-F8CE5B4D614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A149385-828E-C6A2-935F-E8BFC026405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90D94022-887E-548C-0A5A-678E8ED6761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E618741-E4A1-717A-F22B-3275B8D952E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2/12/2026 10:13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066E6362-3ECC-8FC8-CB4A-32F66B68005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296040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5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34.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3.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8.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bg>
      <p:bgPr>
        <a:solidFill>
          <a:schemeClr val="accent4"/>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 points">
    <p:bg>
      <p:bgPr>
        <a:solidFill>
          <a:schemeClr val="accent4"/>
        </a:solidFill>
        <a:effectLst/>
      </p:bgPr>
    </p:bg>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AF7809FD-FD9E-C675-04BF-7AE0F6D7A7E9}"/>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24" name="Text Placeholder 19">
            <a:extLst>
              <a:ext uri="{FF2B5EF4-FFF2-40B4-BE49-F238E27FC236}">
                <a16:creationId xmlns:a16="http://schemas.microsoft.com/office/drawing/2014/main" id="{D5392B90-4FCE-AF58-C25E-52C385458824}"/>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14C52D32-F83E-D81C-B202-C9AD725363B3}"/>
              </a:ext>
            </a:extLst>
          </p:cNvPr>
          <p:cNvSpPr>
            <a:spLocks noGrp="1"/>
          </p:cNvSpPr>
          <p:nvPr>
            <p:ph type="body" sz="quarter" idx="16" hasCustomPrompt="1"/>
          </p:nvPr>
        </p:nvSpPr>
        <p:spPr>
          <a:xfrm>
            <a:off x="103991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1CE68035-5C66-16BC-0189-93A367333B7B}"/>
              </a:ext>
            </a:extLst>
          </p:cNvPr>
          <p:cNvSpPr>
            <a:spLocks noGrp="1"/>
          </p:cNvSpPr>
          <p:nvPr>
            <p:ph type="body" sz="quarter" idx="19" hasCustomPrompt="1"/>
          </p:nvPr>
        </p:nvSpPr>
        <p:spPr>
          <a:xfrm>
            <a:off x="1049966"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4" name="Text Placeholder 19">
            <a:extLst>
              <a:ext uri="{FF2B5EF4-FFF2-40B4-BE49-F238E27FC236}">
                <a16:creationId xmlns:a16="http://schemas.microsoft.com/office/drawing/2014/main" id="{6B31C36C-6914-30C5-3F1B-D1E583AB8061}"/>
              </a:ext>
            </a:extLst>
          </p:cNvPr>
          <p:cNvSpPr>
            <a:spLocks noGrp="1"/>
          </p:cNvSpPr>
          <p:nvPr>
            <p:ph type="body" sz="quarter" idx="22" hasCustomPrompt="1"/>
          </p:nvPr>
        </p:nvSpPr>
        <p:spPr>
          <a:xfrm>
            <a:off x="103991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25" name="Text Placeholder 19">
            <a:extLst>
              <a:ext uri="{FF2B5EF4-FFF2-40B4-BE49-F238E27FC236}">
                <a16:creationId xmlns:a16="http://schemas.microsoft.com/office/drawing/2014/main" id="{04909924-8374-3E54-558E-59C018D0DF29}"/>
              </a:ext>
            </a:extLst>
          </p:cNvPr>
          <p:cNvSpPr>
            <a:spLocks noGrp="1"/>
          </p:cNvSpPr>
          <p:nvPr>
            <p:ph type="body" sz="quarter" idx="23" hasCustomPrompt="1"/>
          </p:nvPr>
        </p:nvSpPr>
        <p:spPr>
          <a:xfrm>
            <a:off x="475780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1A458391-216E-C845-856C-2A4E798510CD}"/>
              </a:ext>
            </a:extLst>
          </p:cNvPr>
          <p:cNvSpPr>
            <a:spLocks noGrp="1"/>
          </p:cNvSpPr>
          <p:nvPr>
            <p:ph type="body" sz="quarter" idx="24" hasCustomPrompt="1"/>
          </p:nvPr>
        </p:nvSpPr>
        <p:spPr>
          <a:xfrm>
            <a:off x="4767856"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7" name="Text Placeholder 19">
            <a:extLst>
              <a:ext uri="{FF2B5EF4-FFF2-40B4-BE49-F238E27FC236}">
                <a16:creationId xmlns:a16="http://schemas.microsoft.com/office/drawing/2014/main" id="{6FD2C17F-78EB-C99E-7B83-9664DD5F4AFA}"/>
              </a:ext>
            </a:extLst>
          </p:cNvPr>
          <p:cNvSpPr>
            <a:spLocks noGrp="1"/>
          </p:cNvSpPr>
          <p:nvPr>
            <p:ph type="body" sz="quarter" idx="25" hasCustomPrompt="1"/>
          </p:nvPr>
        </p:nvSpPr>
        <p:spPr>
          <a:xfrm>
            <a:off x="475780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28" name="Text Placeholder 19">
            <a:extLst>
              <a:ext uri="{FF2B5EF4-FFF2-40B4-BE49-F238E27FC236}">
                <a16:creationId xmlns:a16="http://schemas.microsoft.com/office/drawing/2014/main" id="{87204D81-F012-9492-CE1C-A2971FEDDADE}"/>
              </a:ext>
            </a:extLst>
          </p:cNvPr>
          <p:cNvSpPr>
            <a:spLocks noGrp="1"/>
          </p:cNvSpPr>
          <p:nvPr>
            <p:ph type="body" sz="quarter" idx="26" hasCustomPrompt="1"/>
          </p:nvPr>
        </p:nvSpPr>
        <p:spPr>
          <a:xfrm>
            <a:off x="848574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6CCC77AF-444A-D86E-7572-EFF8B6390E08}"/>
              </a:ext>
            </a:extLst>
          </p:cNvPr>
          <p:cNvSpPr>
            <a:spLocks noGrp="1"/>
          </p:cNvSpPr>
          <p:nvPr>
            <p:ph type="body" sz="quarter" idx="27" hasCustomPrompt="1"/>
          </p:nvPr>
        </p:nvSpPr>
        <p:spPr>
          <a:xfrm>
            <a:off x="8495795"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E46FA6F-2160-24B7-021B-9A07991B9E2D}"/>
              </a:ext>
            </a:extLst>
          </p:cNvPr>
          <p:cNvSpPr>
            <a:spLocks noGrp="1"/>
          </p:cNvSpPr>
          <p:nvPr>
            <p:ph type="body" sz="quarter" idx="28" hasCustomPrompt="1"/>
          </p:nvPr>
        </p:nvSpPr>
        <p:spPr>
          <a:xfrm>
            <a:off x="848574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1" name="Text Placeholder 19">
            <a:extLst>
              <a:ext uri="{FF2B5EF4-FFF2-40B4-BE49-F238E27FC236}">
                <a16:creationId xmlns:a16="http://schemas.microsoft.com/office/drawing/2014/main" id="{71B7133A-23A4-0AD6-CE2B-4A52C054F60C}"/>
              </a:ext>
            </a:extLst>
          </p:cNvPr>
          <p:cNvSpPr>
            <a:spLocks noGrp="1"/>
          </p:cNvSpPr>
          <p:nvPr>
            <p:ph type="body" sz="quarter" idx="29" hasCustomPrompt="1"/>
          </p:nvPr>
        </p:nvSpPr>
        <p:spPr>
          <a:xfrm>
            <a:off x="1220363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2" name="Text Placeholder 19">
            <a:extLst>
              <a:ext uri="{FF2B5EF4-FFF2-40B4-BE49-F238E27FC236}">
                <a16:creationId xmlns:a16="http://schemas.microsoft.com/office/drawing/2014/main" id="{E4C9B303-6F54-1ECD-0DEF-CC04F2DF72EF}"/>
              </a:ext>
            </a:extLst>
          </p:cNvPr>
          <p:cNvSpPr>
            <a:spLocks noGrp="1"/>
          </p:cNvSpPr>
          <p:nvPr>
            <p:ph type="body" sz="quarter" idx="30" hasCustomPrompt="1"/>
          </p:nvPr>
        </p:nvSpPr>
        <p:spPr>
          <a:xfrm>
            <a:off x="12213685"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3" name="Text Placeholder 19">
            <a:extLst>
              <a:ext uri="{FF2B5EF4-FFF2-40B4-BE49-F238E27FC236}">
                <a16:creationId xmlns:a16="http://schemas.microsoft.com/office/drawing/2014/main" id="{F9445E2C-3BBA-6FAA-783F-BBE16C2D29DA}"/>
              </a:ext>
            </a:extLst>
          </p:cNvPr>
          <p:cNvSpPr>
            <a:spLocks noGrp="1"/>
          </p:cNvSpPr>
          <p:nvPr>
            <p:ph type="body" sz="quarter" idx="31" hasCustomPrompt="1"/>
          </p:nvPr>
        </p:nvSpPr>
        <p:spPr>
          <a:xfrm>
            <a:off x="1220363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4" name="Text Placeholder 19">
            <a:extLst>
              <a:ext uri="{FF2B5EF4-FFF2-40B4-BE49-F238E27FC236}">
                <a16:creationId xmlns:a16="http://schemas.microsoft.com/office/drawing/2014/main" id="{40487BBE-BE72-087D-7BAD-52C6794CBAB4}"/>
              </a:ext>
            </a:extLst>
          </p:cNvPr>
          <p:cNvSpPr>
            <a:spLocks noGrp="1"/>
          </p:cNvSpPr>
          <p:nvPr>
            <p:ph type="body" sz="quarter" idx="32" hasCustomPrompt="1"/>
          </p:nvPr>
        </p:nvSpPr>
        <p:spPr>
          <a:xfrm>
            <a:off x="15931570"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F82DE218-3924-5725-018E-C4DC95C3A0D7}"/>
              </a:ext>
            </a:extLst>
          </p:cNvPr>
          <p:cNvSpPr>
            <a:spLocks noGrp="1"/>
          </p:cNvSpPr>
          <p:nvPr>
            <p:ph type="body" sz="quarter" idx="33" hasCustomPrompt="1"/>
          </p:nvPr>
        </p:nvSpPr>
        <p:spPr>
          <a:xfrm>
            <a:off x="15941623"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6" name="Text Placeholder 19">
            <a:extLst>
              <a:ext uri="{FF2B5EF4-FFF2-40B4-BE49-F238E27FC236}">
                <a16:creationId xmlns:a16="http://schemas.microsoft.com/office/drawing/2014/main" id="{3D249E77-8DB6-AE0D-ED70-3F3A2EF4E245}"/>
              </a:ext>
            </a:extLst>
          </p:cNvPr>
          <p:cNvSpPr>
            <a:spLocks noGrp="1"/>
          </p:cNvSpPr>
          <p:nvPr>
            <p:ph type="body" sz="quarter" idx="34" hasCustomPrompt="1"/>
          </p:nvPr>
        </p:nvSpPr>
        <p:spPr>
          <a:xfrm>
            <a:off x="15931571"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7" name="Text Placeholder 19">
            <a:extLst>
              <a:ext uri="{FF2B5EF4-FFF2-40B4-BE49-F238E27FC236}">
                <a16:creationId xmlns:a16="http://schemas.microsoft.com/office/drawing/2014/main" id="{5E5A031A-E60C-495B-DAA2-327FA9B6D525}"/>
              </a:ext>
            </a:extLst>
          </p:cNvPr>
          <p:cNvSpPr>
            <a:spLocks noGrp="1"/>
          </p:cNvSpPr>
          <p:nvPr>
            <p:ph type="body" sz="quarter" idx="35" hasCustomPrompt="1"/>
          </p:nvPr>
        </p:nvSpPr>
        <p:spPr>
          <a:xfrm>
            <a:off x="19659508"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8" name="Text Placeholder 19">
            <a:extLst>
              <a:ext uri="{FF2B5EF4-FFF2-40B4-BE49-F238E27FC236}">
                <a16:creationId xmlns:a16="http://schemas.microsoft.com/office/drawing/2014/main" id="{E2FA7884-3D92-14BF-D759-0C98BDFE7DCB}"/>
              </a:ext>
            </a:extLst>
          </p:cNvPr>
          <p:cNvSpPr>
            <a:spLocks noGrp="1"/>
          </p:cNvSpPr>
          <p:nvPr>
            <p:ph type="body" sz="quarter" idx="36" hasCustomPrompt="1"/>
          </p:nvPr>
        </p:nvSpPr>
        <p:spPr>
          <a:xfrm>
            <a:off x="19669561"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39" name="Text Placeholder 19">
            <a:extLst>
              <a:ext uri="{FF2B5EF4-FFF2-40B4-BE49-F238E27FC236}">
                <a16:creationId xmlns:a16="http://schemas.microsoft.com/office/drawing/2014/main" id="{3D6EAA8B-2A11-3BCC-1EEE-C55751C4D2FD}"/>
              </a:ext>
            </a:extLst>
          </p:cNvPr>
          <p:cNvSpPr>
            <a:spLocks noGrp="1"/>
          </p:cNvSpPr>
          <p:nvPr>
            <p:ph type="body" sz="quarter" idx="37" hasCustomPrompt="1"/>
          </p:nvPr>
        </p:nvSpPr>
        <p:spPr>
          <a:xfrm>
            <a:off x="19659509"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Tree>
    <p:extLst>
      <p:ext uri="{BB962C8B-B14F-4D97-AF65-F5344CB8AC3E}">
        <p14:creationId xmlns:p14="http://schemas.microsoft.com/office/powerpoint/2010/main" val="26894979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7748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168552" y="12322634"/>
            <a:ext cx="8965416"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186452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1168554" y="1171575"/>
            <a:ext cx="2732845" cy="585216"/>
          </a:xfrm>
          <a:prstGeom prst="rect">
            <a:avLst/>
          </a:prstGeom>
        </p:spPr>
      </p:pic>
    </p:spTree>
    <p:extLst>
      <p:ext uri="{BB962C8B-B14F-4D97-AF65-F5344CB8AC3E}">
        <p14:creationId xmlns:p14="http://schemas.microsoft.com/office/powerpoint/2010/main" val="3209665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552" y="2873379"/>
            <a:ext cx="22040546"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1">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12538079"/>
            <a:ext cx="24387177"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399" spc="-10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38626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
            <a:ext cx="24387175" cy="13716000"/>
          </a:xfrm>
          <a:prstGeom prst="rect">
            <a:avLst/>
          </a:prstGeom>
        </p:spPr>
      </p:pic>
    </p:spTree>
    <p:extLst>
      <p:ext uri="{BB962C8B-B14F-4D97-AF65-F5344CB8AC3E}">
        <p14:creationId xmlns:p14="http://schemas.microsoft.com/office/powerpoint/2010/main" val="379857499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heme 6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AE8FFB8-AD83-E95E-37C6-3D334A0B290F}"/>
              </a:ext>
            </a:extLst>
          </p:cNvPr>
          <p:cNvGrpSpPr>
            <a:grpSpLocks noChangeAspect="1"/>
          </p:cNvGrpSpPr>
          <p:nvPr userDrawn="1"/>
        </p:nvGrpSpPr>
        <p:grpSpPr>
          <a:xfrm>
            <a:off x="1" y="-2208210"/>
            <a:ext cx="3251623" cy="1828799"/>
            <a:chOff x="0" y="0"/>
            <a:chExt cx="20574000" cy="6858000"/>
          </a:xfrm>
        </p:grpSpPr>
        <p:sp>
          <p:nvSpPr>
            <p:cNvPr id="3" name="Rectangle 2">
              <a:extLst>
                <a:ext uri="{FF2B5EF4-FFF2-40B4-BE49-F238E27FC236}">
                  <a16:creationId xmlns:a16="http://schemas.microsoft.com/office/drawing/2014/main" id="{8A417764-E64C-0FD3-4B50-B3AC779683DB}"/>
                </a:ext>
              </a:extLst>
            </p:cNvPr>
            <p:cNvSpPr>
              <a:spLocks noChangeAspect="1"/>
            </p:cNvSpPr>
            <p:nvPr userDrawn="1"/>
          </p:nvSpPr>
          <p:spPr bwMode="auto">
            <a:xfrm>
              <a:off x="0" y="0"/>
              <a:ext cx="20574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444042" fontAlgn="base">
                <a:spcBef>
                  <a:spcPct val="0"/>
                </a:spcBef>
                <a:spcAft>
                  <a:spcPct val="0"/>
                </a:spcAft>
              </a:pPr>
              <a:endParaRPr lang="en-US" sz="952"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A0557B51-36CF-AE06-6DE8-82ACAB946553}"/>
                </a:ext>
              </a:extLst>
            </p:cNvPr>
            <p:cNvPicPr>
              <a:picLocks noChangeAspect="1"/>
            </p:cNvPicPr>
            <p:nvPr/>
          </p:nvPicPr>
          <p:blipFill>
            <a:blip r:embed="rId4" cstate="print">
              <a:alphaModFix/>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t="12007" b="40595"/>
            <a:stretch/>
          </p:blipFill>
          <p:spPr>
            <a:xfrm>
              <a:off x="0" y="0"/>
              <a:ext cx="20574000" cy="6858000"/>
            </a:xfrm>
            <a:prstGeom prst="rect">
              <a:avLst/>
            </a:prstGeom>
          </p:spPr>
        </p:pic>
        <p:sp>
          <p:nvSpPr>
            <p:cNvPr id="5" name="Rectangle 4">
              <a:hlinkClick r:id="" action="ppaction://noaction"/>
              <a:extLst>
                <a:ext uri="{FF2B5EF4-FFF2-40B4-BE49-F238E27FC236}">
                  <a16:creationId xmlns:a16="http://schemas.microsoft.com/office/drawing/2014/main" id="{F5EA9A8B-89D0-947D-C76B-555C20C9BC95}"/>
                </a:ext>
              </a:extLst>
            </p:cNvPr>
            <p:cNvSpPr>
              <a:spLocks noChangeAspect="1"/>
            </p:cNvSpPr>
            <p:nvPr userDrawn="1"/>
          </p:nvSpPr>
          <p:spPr bwMode="auto">
            <a:xfrm>
              <a:off x="0" y="0"/>
              <a:ext cx="20574000" cy="6858000"/>
            </a:xfrm>
            <a:prstGeom prst="rect">
              <a:avLst/>
            </a:prstGeom>
            <a:gradFill flip="none" rotWithShape="1">
              <a:gsLst>
                <a:gs pos="60000">
                  <a:srgbClr val="E2F1F9">
                    <a:alpha val="60000"/>
                  </a:srgbClr>
                </a:gs>
                <a:gs pos="0">
                  <a:srgbClr val="FFECEE">
                    <a:alpha val="6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444042" fontAlgn="base">
                <a:lnSpc>
                  <a:spcPct val="100000"/>
                </a:lnSpc>
                <a:spcBef>
                  <a:spcPct val="0"/>
                </a:spcBef>
                <a:spcAft>
                  <a:spcPct val="0"/>
                </a:spcAft>
                <a:buClrTx/>
                <a:buSzTx/>
                <a:buFontTx/>
                <a:buNone/>
                <a:tabLst/>
              </a:pPr>
              <a:endParaRPr kumimoji="0" lang="en-US" sz="952" b="0" i="0" u="none" strike="noStrike" cap="none" spc="0" normalizeH="0" baseline="0" noProof="0">
                <a:ln>
                  <a:noFill/>
                </a:ln>
                <a:solidFill>
                  <a:srgbClr val="091F2C"/>
                </a:solidFill>
                <a:effectLst/>
                <a:uLnTx/>
                <a:uFillTx/>
                <a:latin typeface="Segoe UI"/>
                <a:cs typeface="Segoe UI" pitchFamily="34" charset="0"/>
              </a:endParaRPr>
            </a:p>
          </p:txBody>
        </p:sp>
      </p:grpSp>
    </p:spTree>
    <p:extLst>
      <p:ext uri="{BB962C8B-B14F-4D97-AF65-F5344CB8AC3E}">
        <p14:creationId xmlns:p14="http://schemas.microsoft.com/office/powerpoint/2010/main" val="3703535209"/>
      </p:ext>
    </p:extLst>
  </p:cSld>
  <p:clrMapOvr>
    <a:masterClrMapping/>
  </p:clrMapOvr>
  <p:transition>
    <p:fade/>
  </p:transition>
  <p:extLst>
    <p:ext uri="{DCECCB84-F9BA-43D5-87BE-67443E8EF086}">
      <p15:sldGuideLst xmlns:p15="http://schemas.microsoft.com/office/powerpoint/2012/main">
        <p15:guide id="6" pos="740">
          <p15:clr>
            <a:srgbClr val="A4A3A4"/>
          </p15:clr>
        </p15:guide>
        <p15:guide id="7" pos="878">
          <p15:clr>
            <a:srgbClr val="A4A3A4"/>
          </p15:clr>
        </p15:guide>
        <p15:guide id="8" pos="1348">
          <p15:clr>
            <a:srgbClr val="A4A3A4"/>
          </p15:clr>
        </p15:guide>
        <p15:guide id="9" pos="1486">
          <p15:clr>
            <a:srgbClr val="A4A3A4"/>
          </p15:clr>
        </p15:guide>
        <p15:guide id="10" pos="1952">
          <p15:clr>
            <a:srgbClr val="A4A3A4"/>
          </p15:clr>
        </p15:guide>
        <p15:guide id="11" pos="2091">
          <p15:clr>
            <a:srgbClr val="A4A3A4"/>
          </p15:clr>
        </p15:guide>
        <p15:guide id="12" pos="2560">
          <p15:clr>
            <a:srgbClr val="A4A3A4"/>
          </p15:clr>
        </p15:guide>
        <p15:guide id="13" pos="2695">
          <p15:clr>
            <a:srgbClr val="A4A3A4"/>
          </p15:clr>
        </p15:guide>
        <p15:guide id="14" pos="3164">
          <p15:clr>
            <a:srgbClr val="A4A3A4"/>
          </p15:clr>
        </p15:guide>
        <p15:guide id="15" pos="3300">
          <p15:clr>
            <a:srgbClr val="A4A3A4"/>
          </p15:clr>
        </p15:guide>
        <p15:guide id="16" pos="3772">
          <p15:clr>
            <a:srgbClr val="A4A3A4"/>
          </p15:clr>
        </p15:guide>
        <p15:guide id="17" pos="3908">
          <p15:clr>
            <a:srgbClr val="A4A3A4"/>
          </p15:clr>
        </p15:guide>
        <p15:guide id="18" pos="4380">
          <p15:clr>
            <a:srgbClr val="A4A3A4"/>
          </p15:clr>
        </p15:guide>
        <p15:guide id="19" pos="4516">
          <p15:clr>
            <a:srgbClr val="A4A3A4"/>
          </p15:clr>
        </p15:guide>
        <p15:guide id="20" pos="4985">
          <p15:clr>
            <a:srgbClr val="A4A3A4"/>
          </p15:clr>
        </p15:guide>
        <p15:guide id="21" pos="5120">
          <p15:clr>
            <a:srgbClr val="A4A3A4"/>
          </p15:clr>
        </p15:guide>
        <p15:guide id="22" pos="5589">
          <p15:clr>
            <a:srgbClr val="A4A3A4"/>
          </p15:clr>
        </p15:guide>
        <p15:guide id="23" pos="5728">
          <p15:clr>
            <a:srgbClr val="A4A3A4"/>
          </p15:clr>
        </p15:guide>
        <p15:guide id="24" pos="6194">
          <p15:clr>
            <a:srgbClr val="A4A3A4"/>
          </p15:clr>
        </p15:guide>
        <p15:guide id="25" pos="6332">
          <p15:clr>
            <a:srgbClr val="A4A3A4"/>
          </p15:clr>
        </p15:guide>
        <p15:guide id="26" pos="6802">
          <p15:clr>
            <a:srgbClr val="A4A3A4"/>
          </p15:clr>
        </p15:guide>
        <p15:guide id="27" pos="6940">
          <p15:clr>
            <a:srgbClr val="A4A3A4"/>
          </p15:clr>
        </p15:guide>
        <p15:guide id="28" orient="horz" pos="905">
          <p15:clr>
            <a:srgbClr val="5ACBF0"/>
          </p15:clr>
        </p15:guide>
        <p15:guide id="29" orient="horz" pos="127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subtitle only">
    <p:bg>
      <p:bgPr>
        <a:solidFill>
          <a:schemeClr val="accent4"/>
        </a:solidFill>
        <a:effectLst/>
      </p:bgPr>
    </p:bg>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DC24AF06-9E24-29B8-6CAD-503F1F6D1B7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6" name="Text Placeholder 19">
            <a:extLst>
              <a:ext uri="{FF2B5EF4-FFF2-40B4-BE49-F238E27FC236}">
                <a16:creationId xmlns:a16="http://schemas.microsoft.com/office/drawing/2014/main" id="{CC4C3579-39BD-FD7E-6A30-B13AA438333B}"/>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Chart Placeholder 2">
            <a:extLst>
              <a:ext uri="{FF2B5EF4-FFF2-40B4-BE49-F238E27FC236}">
                <a16:creationId xmlns:a16="http://schemas.microsoft.com/office/drawing/2014/main" id="{9FD91061-1274-0EF6-CB35-1D08D0130497}"/>
              </a:ext>
            </a:extLst>
          </p:cNvPr>
          <p:cNvSpPr>
            <a:spLocks noGrp="1"/>
          </p:cNvSpPr>
          <p:nvPr>
            <p:ph type="chart" sz="quarter" idx="12"/>
          </p:nvPr>
        </p:nvSpPr>
        <p:spPr>
          <a:xfrm>
            <a:off x="9359160" y="1104900"/>
            <a:ext cx="13887450" cy="11506200"/>
          </a:xfrm>
          <a:prstGeom prst="roundRect">
            <a:avLst>
              <a:gd name="adj" fmla="val 3505"/>
            </a:avLst>
          </a:prstGeom>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4053752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eview 1">
    <p:bg>
      <p:bgPr>
        <a:solidFill>
          <a:schemeClr val="accent4"/>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8CCBE980-1166-D64C-2757-75952975A306}"/>
              </a:ext>
            </a:extLst>
          </p:cNvPr>
          <p:cNvSpPr/>
          <p:nvPr userDrawn="1"/>
        </p:nvSpPr>
        <p:spPr>
          <a:xfrm>
            <a:off x="1143143" y="1143000"/>
            <a:ext cx="5334667" cy="1117600"/>
          </a:xfrm>
          <a:prstGeom prst="rect">
            <a:avLst/>
          </a:prstGeom>
          <a:noFill/>
          <a:ln/>
        </p:spPr>
        <p:txBody>
          <a:bodyPr/>
          <a:lstStyle/>
          <a:p>
            <a:endParaRPr lang="en-US" b="0" i="0" dirty="0">
              <a:latin typeface="Poppins" pitchFamily="2" charset="77"/>
            </a:endParaRPr>
          </a:p>
        </p:txBody>
      </p:sp>
      <p:sp>
        <p:nvSpPr>
          <p:cNvPr id="2" name="Text Placeholder 19">
            <a:extLst>
              <a:ext uri="{FF2B5EF4-FFF2-40B4-BE49-F238E27FC236}">
                <a16:creationId xmlns:a16="http://schemas.microsoft.com/office/drawing/2014/main" id="{14E009DD-D72C-4B45-F63A-1FE205A080EB}"/>
              </a:ext>
            </a:extLst>
          </p:cNvPr>
          <p:cNvSpPr>
            <a:spLocks noGrp="1"/>
          </p:cNvSpPr>
          <p:nvPr>
            <p:ph type="body" sz="quarter" idx="10" hasCustomPrompt="1"/>
          </p:nvPr>
        </p:nvSpPr>
        <p:spPr>
          <a:xfrm>
            <a:off x="1113658" y="5018767"/>
            <a:ext cx="7010400" cy="1890091"/>
          </a:xfrm>
          <a:prstGeom prst="rect">
            <a:avLst/>
          </a:prstGeom>
        </p:spPr>
        <p:txBody>
          <a:bodyPr/>
          <a:lstStyle>
            <a:lvl1pPr marL="0" indent="0" algn="l" defTabSz="914400" rtl="0" eaLnBrk="1" latinLnBrk="0" hangingPunct="1">
              <a:lnSpc>
                <a:spcPts val="6800"/>
              </a:lnSpc>
              <a:buNone/>
              <a:defRPr lang="en-US" sz="6000" b="0" i="0" kern="0" spc="-120" dirty="0">
                <a:solidFill>
                  <a:srgbClr val="0F0F0F">
                    <a:alpha val="100000"/>
                  </a:srgbClr>
                </a:solidFill>
                <a:latin typeface="Poppins" pitchFamily="2" charset="77"/>
                <a:ea typeface="Segoe UI Variable Display Bold" pitchFamily="34" charset="-122"/>
                <a:cs typeface="Poppins" pitchFamily="2" charset="77"/>
              </a:defRPr>
            </a:lvl1pPr>
          </a:lstStyle>
          <a:p>
            <a:pPr marL="0" indent="0" algn="l">
              <a:lnSpc>
                <a:spcPts val="6800"/>
              </a:lnSpc>
              <a:buNone/>
            </a:pPr>
            <a:r>
              <a:rPr lang="en-US" sz="6000" b="1" kern="0" spc="-120">
                <a:solidFill>
                  <a:srgbClr val="0F0F0F">
                    <a:alpha val="100000"/>
                  </a:srgbClr>
                </a:solidFill>
                <a:latin typeface="Segoe UI Variable Display" pitchFamily="2" charset="0"/>
                <a:ea typeface="Segoe UI Variable Display Bold" pitchFamily="34" charset="-122"/>
                <a:cs typeface="Segoe UI Variable Display Bold" pitchFamily="34" charset="-120"/>
              </a:rPr>
              <a:t>Demo title with just two or three lines</a:t>
            </a:r>
            <a:endParaRPr lang="en-US" sz="6000" b="1">
              <a:latin typeface="Segoe UI Variable Display" pitchFamily="2" charset="0"/>
            </a:endParaRPr>
          </a:p>
        </p:txBody>
      </p:sp>
      <p:sp>
        <p:nvSpPr>
          <p:cNvPr id="4" name="Text Placeholder 19">
            <a:extLst>
              <a:ext uri="{FF2B5EF4-FFF2-40B4-BE49-F238E27FC236}">
                <a16:creationId xmlns:a16="http://schemas.microsoft.com/office/drawing/2014/main" id="{9AC83446-32E5-DE05-6E80-6BA7D80EE26E}"/>
              </a:ext>
            </a:extLst>
          </p:cNvPr>
          <p:cNvSpPr>
            <a:spLocks noGrp="1"/>
          </p:cNvSpPr>
          <p:nvPr>
            <p:ph type="body" sz="quarter" idx="11" hasCustomPrompt="1"/>
          </p:nvPr>
        </p:nvSpPr>
        <p:spPr>
          <a:xfrm>
            <a:off x="1113658" y="6968729"/>
            <a:ext cx="7010400" cy="9398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Aptos" panose="020B0004020202020204" pitchFamily="34" charset="0"/>
                <a:ea typeface="+mn-ea"/>
                <a:cs typeface="+mn-cs"/>
              </a:defRPr>
            </a:lvl1pPr>
          </a:lstStyle>
          <a:p>
            <a:pPr marL="0" indent="0" algn="l">
              <a:lnSpc>
                <a:spcPts val="3600"/>
              </a:lnSpc>
              <a:buNone/>
            </a:pPr>
            <a:r>
              <a:rPr lang="en-US" sz="2800" kern="0" spc="-56">
                <a:solidFill>
                  <a:schemeClr val="tx2"/>
                </a:solidFill>
                <a:latin typeface="Segoe UI Variable Display Semibold" pitchFamily="34" charset="0"/>
              </a:rPr>
              <a:t>Short list or description</a:t>
            </a:r>
          </a:p>
        </p:txBody>
      </p:sp>
      <p:sp>
        <p:nvSpPr>
          <p:cNvPr id="16" name="Text Placeholder 19">
            <a:extLst>
              <a:ext uri="{FF2B5EF4-FFF2-40B4-BE49-F238E27FC236}">
                <a16:creationId xmlns:a16="http://schemas.microsoft.com/office/drawing/2014/main" id="{AB42CAD9-06F1-08CF-1BDC-B4B1C7C1A92C}"/>
              </a:ext>
            </a:extLst>
          </p:cNvPr>
          <p:cNvSpPr>
            <a:spLocks noGrp="1"/>
          </p:cNvSpPr>
          <p:nvPr>
            <p:ph type="body" sz="quarter" idx="27" hasCustomPrompt="1"/>
          </p:nvPr>
        </p:nvSpPr>
        <p:spPr>
          <a:xfrm>
            <a:off x="1113658" y="3274791"/>
            <a:ext cx="7010400" cy="39550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2800"/>
              </a:lnSpc>
              <a:spcBef>
                <a:spcPct val="20000"/>
              </a:spcBef>
              <a:spcAft>
                <a:spcPts val="0"/>
              </a:spcAft>
              <a:buClrTx/>
              <a:buSzTx/>
              <a:buFont typeface="Arial" pitchFamily="34" charset="0"/>
              <a:buNone/>
              <a:tabLst/>
              <a:defRPr/>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Public Preview / Q2 2025</a:t>
            </a:r>
            <a:endParaRPr lang="en-US" sz="2000"/>
          </a:p>
        </p:txBody>
      </p:sp>
      <p:sp>
        <p:nvSpPr>
          <p:cNvPr id="6" name="Picture Placeholder 5">
            <a:extLst>
              <a:ext uri="{FF2B5EF4-FFF2-40B4-BE49-F238E27FC236}">
                <a16:creationId xmlns:a16="http://schemas.microsoft.com/office/drawing/2014/main" id="{07CE0F48-F10D-F23F-D764-4E5E986157A6}"/>
              </a:ext>
            </a:extLst>
          </p:cNvPr>
          <p:cNvSpPr>
            <a:spLocks noGrp="1"/>
          </p:cNvSpPr>
          <p:nvPr>
            <p:ph type="pic" sz="quarter" idx="28"/>
          </p:nvPr>
        </p:nvSpPr>
        <p:spPr>
          <a:xfrm>
            <a:off x="10544175" y="1143000"/>
            <a:ext cx="12687300" cy="11315700"/>
          </a:xfrm>
          <a:prstGeom prst="roundRect">
            <a:avLst>
              <a:gd name="adj" fmla="val 3536"/>
            </a:avLst>
          </a:prstGeom>
          <a:solidFill>
            <a:schemeClr val="bg1"/>
          </a:solid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a:solidFill>
                  <a:schemeClr val="lt1"/>
                </a:solidFill>
                <a:latin typeface="Poppins" pitchFamily="2" charset="77"/>
              </a:defRPr>
            </a:lvl1pPr>
          </a:lstStyle>
          <a:p>
            <a:pPr marL="0" lvl="0" algn="ctr"/>
            <a:endParaRPr lang="en-US" dirty="0"/>
          </a:p>
        </p:txBody>
      </p:sp>
    </p:spTree>
    <p:extLst>
      <p:ext uri="{BB962C8B-B14F-4D97-AF65-F5344CB8AC3E}">
        <p14:creationId xmlns:p14="http://schemas.microsoft.com/office/powerpoint/2010/main" val="3154040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chemeClr val="accent4"/>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rgbClr val="0F0F0F">
                    <a:alpha val="100000"/>
                  </a:srgbClr>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tx2"/>
                </a:solidFill>
                <a:latin typeface="Aptos" panose="020B0004020202020204" pitchFamily="34" charset="0"/>
                <a:ea typeface="+mn-ea"/>
                <a:cs typeface="+mn-cs"/>
              </a:defRPr>
            </a:lvl1pPr>
          </a:lstStyle>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Single entry point for code assessments, dependency updates, and remediation</a:t>
            </a:r>
          </a:p>
          <a:p>
            <a:pPr marL="0" marR="0" lvl="0" indent="0" algn="l" defTabSz="914400" rtl="0" eaLnBrk="1" fontAlgn="auto" latinLnBrk="0" hangingPunct="1">
              <a:lnSpc>
                <a:spcPts val="3600"/>
              </a:lnSpc>
              <a:spcBef>
                <a:spcPts val="0"/>
              </a:spcBef>
              <a:spcAft>
                <a:spcPts val="0"/>
              </a:spcAft>
              <a:buClrTx/>
              <a:buSzTx/>
              <a:buFontTx/>
              <a:buNone/>
              <a:tabLst/>
              <a:defRPr/>
            </a:pPr>
            <a:endParaRPr lang="en-US" sz="2800" kern="0" spc="-56">
              <a:solidFill>
                <a:schemeClr val="tx2"/>
              </a:solidFill>
              <a:latin typeface="Segoe UI Variable Display Semibold" pitchFamily="34" charset="0"/>
            </a:endParaRPr>
          </a:p>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Generates and executes update plans automatically</a:t>
            </a:r>
          </a:p>
          <a:p>
            <a:pPr marL="0" marR="0" lvl="0" indent="0" algn="l" defTabSz="914400" rtl="0" eaLnBrk="1" fontAlgn="auto" latinLnBrk="0" hangingPunct="1">
              <a:lnSpc>
                <a:spcPts val="3600"/>
              </a:lnSpc>
              <a:spcBef>
                <a:spcPts val="0"/>
              </a:spcBef>
              <a:spcAft>
                <a:spcPts val="0"/>
              </a:spcAft>
              <a:buClrTx/>
              <a:buSzTx/>
              <a:buFontTx/>
              <a:buNone/>
              <a:tabLst/>
              <a:defRPr/>
            </a:pPr>
            <a:endParaRPr lang="en-US" sz="2800" kern="0" spc="-56">
              <a:solidFill>
                <a:schemeClr val="tx2"/>
              </a:solidFill>
              <a:latin typeface="Segoe UI Variable Display Semibold" pitchFamily="34" charset="0"/>
            </a:endParaRPr>
          </a:p>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Gives you full visibility, control and clear summary of change</a:t>
            </a:r>
          </a:p>
        </p:txBody>
      </p:sp>
      <p:sp>
        <p:nvSpPr>
          <p:cNvPr id="2" name="Picture Placeholder 5">
            <a:extLst>
              <a:ext uri="{FF2B5EF4-FFF2-40B4-BE49-F238E27FC236}">
                <a16:creationId xmlns:a16="http://schemas.microsoft.com/office/drawing/2014/main" id="{779170A4-C689-C991-16BB-C14BE2602D91}"/>
              </a:ext>
            </a:extLst>
          </p:cNvPr>
          <p:cNvSpPr>
            <a:spLocks noGrp="1"/>
          </p:cNvSpPr>
          <p:nvPr>
            <p:ph type="pic" sz="quarter" idx="28"/>
          </p:nvPr>
        </p:nvSpPr>
        <p:spPr>
          <a:xfrm>
            <a:off x="10544175" y="1143000"/>
            <a:ext cx="12687300" cy="11315700"/>
          </a:xfrm>
          <a:prstGeom prst="roundRect">
            <a:avLst>
              <a:gd name="adj" fmla="val 3536"/>
            </a:avLst>
          </a:prstGeom>
          <a:solidFill>
            <a:schemeClr val="bg1"/>
          </a:solid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dirty="0"/>
          </a:p>
        </p:txBody>
      </p:sp>
    </p:spTree>
    <p:extLst>
      <p:ext uri="{BB962C8B-B14F-4D97-AF65-F5344CB8AC3E}">
        <p14:creationId xmlns:p14="http://schemas.microsoft.com/office/powerpoint/2010/main" val="2731348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viz ">
    <p:bg>
      <p:bgPr>
        <a:solidFill>
          <a:schemeClr val="accent4"/>
        </a:solidFill>
        <a:effectLst/>
      </p:bgPr>
    </p:bg>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3C71A080-C5F7-3D7A-CE3C-8281DA88A21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0" name="Text Placeholder 19">
            <a:extLst>
              <a:ext uri="{FF2B5EF4-FFF2-40B4-BE49-F238E27FC236}">
                <a16:creationId xmlns:a16="http://schemas.microsoft.com/office/drawing/2014/main" id="{43F615C3-0D3D-64FB-B1F4-704B554DD17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97AA0460-DB38-3D50-3176-C8BB61D7DF58}"/>
              </a:ext>
            </a:extLst>
          </p:cNvPr>
          <p:cNvSpPr>
            <a:spLocks noGrp="1"/>
          </p:cNvSpPr>
          <p:nvPr>
            <p:ph type="body" sz="quarter" idx="27" hasCustomPrompt="1"/>
          </p:nvPr>
        </p:nvSpPr>
        <p:spPr>
          <a:xfrm>
            <a:off x="1113658" y="5515934"/>
            <a:ext cx="5565438" cy="15681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Ask questions to deepen your knowledge, synthesize the information you gather, and tell compelling stories. Your contributions will be informed, impactful, and valuable.</a:t>
            </a:r>
            <a:endParaRPr lang="en-US" sz="2000"/>
          </a:p>
        </p:txBody>
      </p:sp>
      <p:sp>
        <p:nvSpPr>
          <p:cNvPr id="12" name="Text Placeholder 19">
            <a:extLst>
              <a:ext uri="{FF2B5EF4-FFF2-40B4-BE49-F238E27FC236}">
                <a16:creationId xmlns:a16="http://schemas.microsoft.com/office/drawing/2014/main" id="{1F1761AC-6860-62E8-20FB-998D7529F2E8}"/>
              </a:ext>
            </a:extLst>
          </p:cNvPr>
          <p:cNvSpPr>
            <a:spLocks noGrp="1"/>
          </p:cNvSpPr>
          <p:nvPr>
            <p:ph type="body" sz="quarter" idx="15" hasCustomPrompt="1"/>
          </p:nvPr>
        </p:nvSpPr>
        <p:spPr>
          <a:xfrm>
            <a:off x="1103610" y="475142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Chart Placeholder 3">
            <a:extLst>
              <a:ext uri="{FF2B5EF4-FFF2-40B4-BE49-F238E27FC236}">
                <a16:creationId xmlns:a16="http://schemas.microsoft.com/office/drawing/2014/main" id="{BC045678-1AA5-6212-AFB5-D82596169602}"/>
              </a:ext>
            </a:extLst>
          </p:cNvPr>
          <p:cNvSpPr>
            <a:spLocks noGrp="1"/>
          </p:cNvSpPr>
          <p:nvPr>
            <p:ph type="chart" sz="quarter" idx="28"/>
          </p:nvPr>
        </p:nvSpPr>
        <p:spPr>
          <a:xfrm>
            <a:off x="1158081" y="7734300"/>
            <a:ext cx="22071012" cy="4914900"/>
          </a:xfrm>
          <a:prstGeom prst="roundRect">
            <a:avLst>
              <a:gd name="adj" fmla="val 6783"/>
            </a:avLst>
          </a:prstGeom>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2048225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accent4"/>
        </a:solidFill>
        <a:effectLst/>
      </p:bgPr>
    </p:bg>
    <p:spTree>
      <p:nvGrpSpPr>
        <p:cNvPr id="1" name=""/>
        <p:cNvGrpSpPr/>
        <p:nvPr/>
      </p:nvGrpSpPr>
      <p:grpSpPr>
        <a:xfrm>
          <a:off x="0" y="0"/>
          <a:ext cx="0" cy="0"/>
          <a:chOff x="0" y="0"/>
          <a:chExt cx="0" cy="0"/>
        </a:xfrm>
      </p:grpSpPr>
      <p:sp>
        <p:nvSpPr>
          <p:cNvPr id="7" name="Text Placeholder 19">
            <a:extLst>
              <a:ext uri="{FF2B5EF4-FFF2-40B4-BE49-F238E27FC236}">
                <a16:creationId xmlns:a16="http://schemas.microsoft.com/office/drawing/2014/main" id="{1461B076-F1DB-DF34-533D-41856753CE9B}"/>
              </a:ext>
            </a:extLst>
          </p:cNvPr>
          <p:cNvSpPr>
            <a:spLocks noGrp="1"/>
          </p:cNvSpPr>
          <p:nvPr>
            <p:ph type="body" sz="quarter" idx="16" hasCustomPrompt="1"/>
          </p:nvPr>
        </p:nvSpPr>
        <p:spPr>
          <a:xfrm>
            <a:off x="10447640" y="7986983"/>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Speaker name</a:t>
            </a:r>
            <a:endParaRPr lang="en-US" sz="3600"/>
          </a:p>
        </p:txBody>
      </p:sp>
      <p:sp>
        <p:nvSpPr>
          <p:cNvPr id="10" name="Text Placeholder 19">
            <a:extLst>
              <a:ext uri="{FF2B5EF4-FFF2-40B4-BE49-F238E27FC236}">
                <a16:creationId xmlns:a16="http://schemas.microsoft.com/office/drawing/2014/main" id="{2CB1C28C-300D-5125-D7BA-B821E0A0C1D0}"/>
              </a:ext>
            </a:extLst>
          </p:cNvPr>
          <p:cNvSpPr>
            <a:spLocks noGrp="1"/>
          </p:cNvSpPr>
          <p:nvPr>
            <p:ph type="body" sz="quarter" idx="23" hasCustomPrompt="1"/>
          </p:nvPr>
        </p:nvSpPr>
        <p:spPr>
          <a:xfrm>
            <a:off x="10447640" y="8529594"/>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rgbClr val="7E7E7E">
                    <a:alpha val="100000"/>
                  </a:srgbClr>
                </a:solidFill>
                <a:latin typeface="Segoe UI Variable Display Semibold" pitchFamily="34" charset="0"/>
                <a:ea typeface="Segoe UI Variable Display Semibold" pitchFamily="34" charset="-122"/>
                <a:cs typeface="Segoe UI Variable Display Semibold" pitchFamily="34" charset="-120"/>
              </a:rPr>
              <a:t>Title</a:t>
            </a:r>
            <a:endParaRPr lang="en-US" sz="3600"/>
          </a:p>
        </p:txBody>
      </p:sp>
      <p:sp>
        <p:nvSpPr>
          <p:cNvPr id="3" name="Picture Placeholder 2">
            <a:extLst>
              <a:ext uri="{FF2B5EF4-FFF2-40B4-BE49-F238E27FC236}">
                <a16:creationId xmlns:a16="http://schemas.microsoft.com/office/drawing/2014/main" id="{4C6FFFD9-3411-3D2C-CC57-DDEB3BE71656}"/>
              </a:ext>
            </a:extLst>
          </p:cNvPr>
          <p:cNvSpPr>
            <a:spLocks noGrp="1"/>
          </p:cNvSpPr>
          <p:nvPr>
            <p:ph type="pic" sz="quarter" idx="24"/>
          </p:nvPr>
        </p:nvSpPr>
        <p:spPr>
          <a:xfrm>
            <a:off x="10499722" y="4335461"/>
            <a:ext cx="3387728" cy="3387728"/>
          </a:xfrm>
          <a:prstGeom prst="ellipse">
            <a:avLst/>
          </a:prstGeom>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2436832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4"/>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6D34A49-E8B2-6533-BACD-DDD9E5B86722}"/>
              </a:ext>
            </a:extLst>
          </p:cNvPr>
          <p:cNvCxnSpPr>
            <a:cxnSpLocks/>
          </p:cNvCxnSpPr>
          <p:nvPr userDrawn="1"/>
        </p:nvCxnSpPr>
        <p:spPr>
          <a:xfrm>
            <a:off x="1136790" y="6232357"/>
            <a:ext cx="213513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B5F278-8B80-F414-CEAD-B40CBB54EF63}"/>
              </a:ext>
            </a:extLst>
          </p:cNvPr>
          <p:cNvSpPr/>
          <p:nvPr userDrawn="1"/>
        </p:nvSpPr>
        <p:spPr>
          <a:xfrm>
            <a:off x="1136790"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25" name="Oval 24">
            <a:extLst>
              <a:ext uri="{FF2B5EF4-FFF2-40B4-BE49-F238E27FC236}">
                <a16:creationId xmlns:a16="http://schemas.microsoft.com/office/drawing/2014/main" id="{EF0DBECD-5629-6082-6EBB-F5B15437DC5F}"/>
              </a:ext>
            </a:extLst>
          </p:cNvPr>
          <p:cNvSpPr/>
          <p:nvPr userDrawn="1"/>
        </p:nvSpPr>
        <p:spPr>
          <a:xfrm>
            <a:off x="4722983"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26" name="Oval 25">
            <a:extLst>
              <a:ext uri="{FF2B5EF4-FFF2-40B4-BE49-F238E27FC236}">
                <a16:creationId xmlns:a16="http://schemas.microsoft.com/office/drawing/2014/main" id="{7236D392-42AF-BDF4-01D5-A1F418C7BBA6}"/>
              </a:ext>
            </a:extLst>
          </p:cNvPr>
          <p:cNvSpPr/>
          <p:nvPr userDrawn="1"/>
        </p:nvSpPr>
        <p:spPr>
          <a:xfrm>
            <a:off x="8309176"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27" name="Oval 26">
            <a:extLst>
              <a:ext uri="{FF2B5EF4-FFF2-40B4-BE49-F238E27FC236}">
                <a16:creationId xmlns:a16="http://schemas.microsoft.com/office/drawing/2014/main" id="{9BC77707-EF41-7588-5F2B-F8D966D2B090}"/>
              </a:ext>
            </a:extLst>
          </p:cNvPr>
          <p:cNvSpPr/>
          <p:nvPr userDrawn="1"/>
        </p:nvSpPr>
        <p:spPr>
          <a:xfrm>
            <a:off x="11895369"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28" name="Oval 27">
            <a:extLst>
              <a:ext uri="{FF2B5EF4-FFF2-40B4-BE49-F238E27FC236}">
                <a16:creationId xmlns:a16="http://schemas.microsoft.com/office/drawing/2014/main" id="{34935974-7A27-0EAF-F65E-9CD1EF64F995}"/>
              </a:ext>
            </a:extLst>
          </p:cNvPr>
          <p:cNvSpPr/>
          <p:nvPr userDrawn="1"/>
        </p:nvSpPr>
        <p:spPr>
          <a:xfrm>
            <a:off x="15481562"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29" name="Oval 28">
            <a:extLst>
              <a:ext uri="{FF2B5EF4-FFF2-40B4-BE49-F238E27FC236}">
                <a16:creationId xmlns:a16="http://schemas.microsoft.com/office/drawing/2014/main" id="{A5ACF488-2BD4-FACB-396D-4D3924CEAC4B}"/>
              </a:ext>
            </a:extLst>
          </p:cNvPr>
          <p:cNvSpPr/>
          <p:nvPr userDrawn="1"/>
        </p:nvSpPr>
        <p:spPr>
          <a:xfrm>
            <a:off x="19067756"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32" name="Text Placeholder 19">
            <a:extLst>
              <a:ext uri="{FF2B5EF4-FFF2-40B4-BE49-F238E27FC236}">
                <a16:creationId xmlns:a16="http://schemas.microsoft.com/office/drawing/2014/main" id="{1D5F0C3D-DBD0-7AD6-5CEA-147A6FFEC49A}"/>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Project title</a:t>
            </a:r>
          </a:p>
          <a:p>
            <a:pPr lvl="0"/>
            <a:endParaRPr lang="en-US"/>
          </a:p>
        </p:txBody>
      </p:sp>
      <p:sp>
        <p:nvSpPr>
          <p:cNvPr id="33" name="Text Placeholder 19">
            <a:extLst>
              <a:ext uri="{FF2B5EF4-FFF2-40B4-BE49-F238E27FC236}">
                <a16:creationId xmlns:a16="http://schemas.microsoft.com/office/drawing/2014/main" id="{068E72C3-BCA1-0293-4B72-E3392DFFDE6E}"/>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Roadmap</a:t>
            </a:r>
          </a:p>
          <a:p>
            <a:pPr lvl="0"/>
            <a:endParaRPr lang="en-US"/>
          </a:p>
        </p:txBody>
      </p:sp>
      <p:sp>
        <p:nvSpPr>
          <p:cNvPr id="36" name="Text Placeholder 19">
            <a:extLst>
              <a:ext uri="{FF2B5EF4-FFF2-40B4-BE49-F238E27FC236}">
                <a16:creationId xmlns:a16="http://schemas.microsoft.com/office/drawing/2014/main" id="{7EE96189-8D1F-E245-1F6B-0BAB4B610A74}"/>
              </a:ext>
            </a:extLst>
          </p:cNvPr>
          <p:cNvSpPr>
            <a:spLocks noGrp="1"/>
          </p:cNvSpPr>
          <p:nvPr>
            <p:ph type="body" sz="quarter" idx="16"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3" name="Text Placeholder 2">
            <a:extLst>
              <a:ext uri="{FF2B5EF4-FFF2-40B4-BE49-F238E27FC236}">
                <a16:creationId xmlns:a16="http://schemas.microsoft.com/office/drawing/2014/main" id="{6050E778-2646-7DE1-F70C-32E5060E4F65}"/>
              </a:ext>
            </a:extLst>
          </p:cNvPr>
          <p:cNvSpPr>
            <a:spLocks noGrp="1"/>
          </p:cNvSpPr>
          <p:nvPr>
            <p:ph type="body" sz="quarter" idx="17" hasCustomPrompt="1"/>
          </p:nvPr>
        </p:nvSpPr>
        <p:spPr>
          <a:xfrm>
            <a:off x="1028213"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38" name="Text Placeholder 37">
            <a:extLst>
              <a:ext uri="{FF2B5EF4-FFF2-40B4-BE49-F238E27FC236}">
                <a16:creationId xmlns:a16="http://schemas.microsoft.com/office/drawing/2014/main" id="{378F2FC8-6C39-E2F6-5B4A-08B50CFA3707}"/>
              </a:ext>
            </a:extLst>
          </p:cNvPr>
          <p:cNvSpPr>
            <a:spLocks noGrp="1"/>
          </p:cNvSpPr>
          <p:nvPr>
            <p:ph type="body" sz="quarter" idx="19" hasCustomPrompt="1"/>
          </p:nvPr>
        </p:nvSpPr>
        <p:spPr>
          <a:xfrm>
            <a:off x="1028214"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39" name="Text Placeholder 2">
            <a:extLst>
              <a:ext uri="{FF2B5EF4-FFF2-40B4-BE49-F238E27FC236}">
                <a16:creationId xmlns:a16="http://schemas.microsoft.com/office/drawing/2014/main" id="{39F066E0-91B7-2498-04ED-A26B3EE7835B}"/>
              </a:ext>
            </a:extLst>
          </p:cNvPr>
          <p:cNvSpPr>
            <a:spLocks noGrp="1"/>
          </p:cNvSpPr>
          <p:nvPr>
            <p:ph type="body" sz="quarter" idx="20" hasCustomPrompt="1"/>
          </p:nvPr>
        </p:nvSpPr>
        <p:spPr>
          <a:xfrm>
            <a:off x="4615474"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0" name="Text Placeholder 37">
            <a:extLst>
              <a:ext uri="{FF2B5EF4-FFF2-40B4-BE49-F238E27FC236}">
                <a16:creationId xmlns:a16="http://schemas.microsoft.com/office/drawing/2014/main" id="{04F12F72-B4AC-01C9-E59E-A334BE5B53AA}"/>
              </a:ext>
            </a:extLst>
          </p:cNvPr>
          <p:cNvSpPr>
            <a:spLocks noGrp="1"/>
          </p:cNvSpPr>
          <p:nvPr>
            <p:ph type="body" sz="quarter" idx="21" hasCustomPrompt="1"/>
          </p:nvPr>
        </p:nvSpPr>
        <p:spPr>
          <a:xfrm>
            <a:off x="4615475"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1" name="Text Placeholder 2">
            <a:extLst>
              <a:ext uri="{FF2B5EF4-FFF2-40B4-BE49-F238E27FC236}">
                <a16:creationId xmlns:a16="http://schemas.microsoft.com/office/drawing/2014/main" id="{F4992439-7519-A93F-0602-FE954DF166ED}"/>
              </a:ext>
            </a:extLst>
          </p:cNvPr>
          <p:cNvSpPr>
            <a:spLocks noGrp="1"/>
          </p:cNvSpPr>
          <p:nvPr>
            <p:ph type="body" sz="quarter" idx="22" hasCustomPrompt="1"/>
          </p:nvPr>
        </p:nvSpPr>
        <p:spPr>
          <a:xfrm>
            <a:off x="8202736"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2" name="Text Placeholder 37">
            <a:extLst>
              <a:ext uri="{FF2B5EF4-FFF2-40B4-BE49-F238E27FC236}">
                <a16:creationId xmlns:a16="http://schemas.microsoft.com/office/drawing/2014/main" id="{0C9624DA-3D54-50F6-FBD0-315DD7D7C3E5}"/>
              </a:ext>
            </a:extLst>
          </p:cNvPr>
          <p:cNvSpPr>
            <a:spLocks noGrp="1"/>
          </p:cNvSpPr>
          <p:nvPr>
            <p:ph type="body" sz="quarter" idx="23" hasCustomPrompt="1"/>
          </p:nvPr>
        </p:nvSpPr>
        <p:spPr>
          <a:xfrm>
            <a:off x="8202737"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3" name="Text Placeholder 2">
            <a:extLst>
              <a:ext uri="{FF2B5EF4-FFF2-40B4-BE49-F238E27FC236}">
                <a16:creationId xmlns:a16="http://schemas.microsoft.com/office/drawing/2014/main" id="{C4A15BA1-6F75-5848-0BE5-9972EB528DF3}"/>
              </a:ext>
            </a:extLst>
          </p:cNvPr>
          <p:cNvSpPr>
            <a:spLocks noGrp="1"/>
          </p:cNvSpPr>
          <p:nvPr>
            <p:ph type="body" sz="quarter" idx="24" hasCustomPrompt="1"/>
          </p:nvPr>
        </p:nvSpPr>
        <p:spPr>
          <a:xfrm>
            <a:off x="11789997"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4" name="Text Placeholder 37">
            <a:extLst>
              <a:ext uri="{FF2B5EF4-FFF2-40B4-BE49-F238E27FC236}">
                <a16:creationId xmlns:a16="http://schemas.microsoft.com/office/drawing/2014/main" id="{73272E5A-2D67-2FEC-5889-9532103D2462}"/>
              </a:ext>
            </a:extLst>
          </p:cNvPr>
          <p:cNvSpPr>
            <a:spLocks noGrp="1"/>
          </p:cNvSpPr>
          <p:nvPr>
            <p:ph type="body" sz="quarter" idx="25" hasCustomPrompt="1"/>
          </p:nvPr>
        </p:nvSpPr>
        <p:spPr>
          <a:xfrm>
            <a:off x="11789998"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5" name="Text Placeholder 2">
            <a:extLst>
              <a:ext uri="{FF2B5EF4-FFF2-40B4-BE49-F238E27FC236}">
                <a16:creationId xmlns:a16="http://schemas.microsoft.com/office/drawing/2014/main" id="{38CC13D9-910F-E88A-80F3-A1CE25C93582}"/>
              </a:ext>
            </a:extLst>
          </p:cNvPr>
          <p:cNvSpPr>
            <a:spLocks noGrp="1"/>
          </p:cNvSpPr>
          <p:nvPr>
            <p:ph type="body" sz="quarter" idx="26" hasCustomPrompt="1"/>
          </p:nvPr>
        </p:nvSpPr>
        <p:spPr>
          <a:xfrm>
            <a:off x="15377259"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6" name="Text Placeholder 37">
            <a:extLst>
              <a:ext uri="{FF2B5EF4-FFF2-40B4-BE49-F238E27FC236}">
                <a16:creationId xmlns:a16="http://schemas.microsoft.com/office/drawing/2014/main" id="{66D8D300-B95C-750F-BFB5-1D2B8AAB2E41}"/>
              </a:ext>
            </a:extLst>
          </p:cNvPr>
          <p:cNvSpPr>
            <a:spLocks noGrp="1"/>
          </p:cNvSpPr>
          <p:nvPr>
            <p:ph type="body" sz="quarter" idx="27" hasCustomPrompt="1"/>
          </p:nvPr>
        </p:nvSpPr>
        <p:spPr>
          <a:xfrm>
            <a:off x="15377260"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7" name="Text Placeholder 2">
            <a:extLst>
              <a:ext uri="{FF2B5EF4-FFF2-40B4-BE49-F238E27FC236}">
                <a16:creationId xmlns:a16="http://schemas.microsoft.com/office/drawing/2014/main" id="{178A6E13-DFF2-3D21-D580-85A75DD25803}"/>
              </a:ext>
            </a:extLst>
          </p:cNvPr>
          <p:cNvSpPr>
            <a:spLocks noGrp="1"/>
          </p:cNvSpPr>
          <p:nvPr>
            <p:ph type="body" sz="quarter" idx="28" hasCustomPrompt="1"/>
          </p:nvPr>
        </p:nvSpPr>
        <p:spPr>
          <a:xfrm>
            <a:off x="18964520"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8" name="Text Placeholder 37">
            <a:extLst>
              <a:ext uri="{FF2B5EF4-FFF2-40B4-BE49-F238E27FC236}">
                <a16:creationId xmlns:a16="http://schemas.microsoft.com/office/drawing/2014/main" id="{F8E9ED62-697A-439E-557F-3829257383DB}"/>
              </a:ext>
            </a:extLst>
          </p:cNvPr>
          <p:cNvSpPr>
            <a:spLocks noGrp="1"/>
          </p:cNvSpPr>
          <p:nvPr>
            <p:ph type="body" sz="quarter" idx="29" hasCustomPrompt="1"/>
          </p:nvPr>
        </p:nvSpPr>
        <p:spPr>
          <a:xfrm>
            <a:off x="18964521"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9" name="Text Placeholder 19">
            <a:extLst>
              <a:ext uri="{FF2B5EF4-FFF2-40B4-BE49-F238E27FC236}">
                <a16:creationId xmlns:a16="http://schemas.microsoft.com/office/drawing/2014/main" id="{0111D9F3-0960-E05F-ABD5-D89EBDDDB7ED}"/>
              </a:ext>
            </a:extLst>
          </p:cNvPr>
          <p:cNvSpPr>
            <a:spLocks noGrp="1"/>
          </p:cNvSpPr>
          <p:nvPr>
            <p:ph type="body" sz="quarter" idx="30" hasCustomPrompt="1"/>
          </p:nvPr>
        </p:nvSpPr>
        <p:spPr>
          <a:xfrm>
            <a:off x="1040245"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0" name="Text Placeholder 19">
            <a:extLst>
              <a:ext uri="{FF2B5EF4-FFF2-40B4-BE49-F238E27FC236}">
                <a16:creationId xmlns:a16="http://schemas.microsoft.com/office/drawing/2014/main" id="{241F2E50-5A5E-851C-A57A-DE1062265674}"/>
              </a:ext>
            </a:extLst>
          </p:cNvPr>
          <p:cNvSpPr>
            <a:spLocks noGrp="1"/>
          </p:cNvSpPr>
          <p:nvPr>
            <p:ph type="body" sz="quarter" idx="31" hasCustomPrompt="1"/>
          </p:nvPr>
        </p:nvSpPr>
        <p:spPr>
          <a:xfrm>
            <a:off x="4587313"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1" name="Text Placeholder 19">
            <a:extLst>
              <a:ext uri="{FF2B5EF4-FFF2-40B4-BE49-F238E27FC236}">
                <a16:creationId xmlns:a16="http://schemas.microsoft.com/office/drawing/2014/main" id="{B81E9B62-337A-7D2A-401E-01F56200D939}"/>
              </a:ext>
            </a:extLst>
          </p:cNvPr>
          <p:cNvSpPr>
            <a:spLocks noGrp="1"/>
          </p:cNvSpPr>
          <p:nvPr>
            <p:ph type="body" sz="quarter" idx="32" hasCustomPrompt="1"/>
          </p:nvPr>
        </p:nvSpPr>
        <p:spPr>
          <a:xfrm>
            <a:off x="8134381"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2" name="Text Placeholder 19">
            <a:extLst>
              <a:ext uri="{FF2B5EF4-FFF2-40B4-BE49-F238E27FC236}">
                <a16:creationId xmlns:a16="http://schemas.microsoft.com/office/drawing/2014/main" id="{9C98AB01-F218-3028-A599-951ABD13A413}"/>
              </a:ext>
            </a:extLst>
          </p:cNvPr>
          <p:cNvSpPr>
            <a:spLocks noGrp="1"/>
          </p:cNvSpPr>
          <p:nvPr>
            <p:ph type="body" sz="quarter" idx="33" hasCustomPrompt="1"/>
          </p:nvPr>
        </p:nvSpPr>
        <p:spPr>
          <a:xfrm>
            <a:off x="11681449"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3" name="Text Placeholder 19">
            <a:extLst>
              <a:ext uri="{FF2B5EF4-FFF2-40B4-BE49-F238E27FC236}">
                <a16:creationId xmlns:a16="http://schemas.microsoft.com/office/drawing/2014/main" id="{EA0D7CEB-BCF8-88CA-1AEF-45FD42E81897}"/>
              </a:ext>
            </a:extLst>
          </p:cNvPr>
          <p:cNvSpPr>
            <a:spLocks noGrp="1"/>
          </p:cNvSpPr>
          <p:nvPr>
            <p:ph type="body" sz="quarter" idx="34" hasCustomPrompt="1"/>
          </p:nvPr>
        </p:nvSpPr>
        <p:spPr>
          <a:xfrm>
            <a:off x="15349098"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4" name="Text Placeholder 19">
            <a:extLst>
              <a:ext uri="{FF2B5EF4-FFF2-40B4-BE49-F238E27FC236}">
                <a16:creationId xmlns:a16="http://schemas.microsoft.com/office/drawing/2014/main" id="{4FAEA102-F667-DDD3-BA2C-B99E7C63528A}"/>
              </a:ext>
            </a:extLst>
          </p:cNvPr>
          <p:cNvSpPr>
            <a:spLocks noGrp="1"/>
          </p:cNvSpPr>
          <p:nvPr>
            <p:ph type="body" sz="quarter" idx="35" hasCustomPrompt="1"/>
          </p:nvPr>
        </p:nvSpPr>
        <p:spPr>
          <a:xfrm>
            <a:off x="18896166"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Tree>
    <p:extLst>
      <p:ext uri="{BB962C8B-B14F-4D97-AF65-F5344CB8AC3E}">
        <p14:creationId xmlns:p14="http://schemas.microsoft.com/office/powerpoint/2010/main" val="970657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blocks">
    <p:bg>
      <p:bgPr>
        <a:solidFill>
          <a:schemeClr val="accent4"/>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E72801E-F3B3-76DA-DC57-0276D87F411E}"/>
              </a:ext>
            </a:extLst>
          </p:cNvPr>
          <p:cNvSpPr/>
          <p:nvPr userDrawn="1"/>
        </p:nvSpPr>
        <p:spPr>
          <a:xfrm>
            <a:off x="10105383"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3" name="Rounded Rectangle 2">
            <a:extLst>
              <a:ext uri="{FF2B5EF4-FFF2-40B4-BE49-F238E27FC236}">
                <a16:creationId xmlns:a16="http://schemas.microsoft.com/office/drawing/2014/main" id="{ECAB2535-986A-5928-8411-E031B3B9FCD9}"/>
              </a:ext>
            </a:extLst>
          </p:cNvPr>
          <p:cNvSpPr/>
          <p:nvPr userDrawn="1"/>
        </p:nvSpPr>
        <p:spPr>
          <a:xfrm>
            <a:off x="1147121"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4" name="Rounded Rectangle 3">
            <a:extLst>
              <a:ext uri="{FF2B5EF4-FFF2-40B4-BE49-F238E27FC236}">
                <a16:creationId xmlns:a16="http://schemas.microsoft.com/office/drawing/2014/main" id="{2C08EA4F-2695-1A87-B2B8-81F4665F4732}"/>
              </a:ext>
            </a:extLst>
          </p:cNvPr>
          <p:cNvSpPr/>
          <p:nvPr userDrawn="1"/>
        </p:nvSpPr>
        <p:spPr>
          <a:xfrm>
            <a:off x="19063646" y="2998788"/>
            <a:ext cx="4176282" cy="58166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5" name="Rounded Rectangle 4">
            <a:extLst>
              <a:ext uri="{FF2B5EF4-FFF2-40B4-BE49-F238E27FC236}">
                <a16:creationId xmlns:a16="http://schemas.microsoft.com/office/drawing/2014/main" id="{EA145E20-1E13-6952-0928-996DC519DB15}"/>
              </a:ext>
            </a:extLst>
          </p:cNvPr>
          <p:cNvSpPr/>
          <p:nvPr userDrawn="1"/>
        </p:nvSpPr>
        <p:spPr>
          <a:xfrm>
            <a:off x="12341966" y="9118600"/>
            <a:ext cx="10897962" cy="34544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6" name="Rounded Rectangle 5">
            <a:extLst>
              <a:ext uri="{FF2B5EF4-FFF2-40B4-BE49-F238E27FC236}">
                <a16:creationId xmlns:a16="http://schemas.microsoft.com/office/drawing/2014/main" id="{8624B87D-76EF-DD8B-D625-EF95FFBCDAD7}"/>
              </a:ext>
            </a:extLst>
          </p:cNvPr>
          <p:cNvSpPr/>
          <p:nvPr userDrawn="1"/>
        </p:nvSpPr>
        <p:spPr>
          <a:xfrm>
            <a:off x="1140566" y="9118600"/>
            <a:ext cx="10897962" cy="3454400"/>
          </a:xfrm>
          <a:prstGeom prst="roundRect">
            <a:avLst>
              <a:gd name="adj" fmla="val 400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7" name="Rounded Rectangle 6">
            <a:extLst>
              <a:ext uri="{FF2B5EF4-FFF2-40B4-BE49-F238E27FC236}">
                <a16:creationId xmlns:a16="http://schemas.microsoft.com/office/drawing/2014/main" id="{819FA051-30FB-12EF-1A3B-5420FDB3E061}"/>
              </a:ext>
            </a:extLst>
          </p:cNvPr>
          <p:cNvSpPr/>
          <p:nvPr userDrawn="1"/>
        </p:nvSpPr>
        <p:spPr>
          <a:xfrm>
            <a:off x="5633396" y="2998788"/>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8" name="Rounded Rectangle 7">
            <a:extLst>
              <a:ext uri="{FF2B5EF4-FFF2-40B4-BE49-F238E27FC236}">
                <a16:creationId xmlns:a16="http://schemas.microsoft.com/office/drawing/2014/main" id="{C269B9BA-693D-5C29-4793-E9AD1BCB8FC6}"/>
              </a:ext>
            </a:extLst>
          </p:cNvPr>
          <p:cNvSpPr/>
          <p:nvPr userDrawn="1"/>
        </p:nvSpPr>
        <p:spPr>
          <a:xfrm>
            <a:off x="5633396" y="6056313"/>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9" name="Rounded Rectangle 8">
            <a:extLst>
              <a:ext uri="{FF2B5EF4-FFF2-40B4-BE49-F238E27FC236}">
                <a16:creationId xmlns:a16="http://schemas.microsoft.com/office/drawing/2014/main" id="{8C80E795-7FC8-D097-4D94-EA50BB0EBAD6}"/>
              </a:ext>
            </a:extLst>
          </p:cNvPr>
          <p:cNvSpPr/>
          <p:nvPr userDrawn="1"/>
        </p:nvSpPr>
        <p:spPr>
          <a:xfrm>
            <a:off x="14591658" y="2998788"/>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10" name="Rounded Rectangle 9">
            <a:extLst>
              <a:ext uri="{FF2B5EF4-FFF2-40B4-BE49-F238E27FC236}">
                <a16:creationId xmlns:a16="http://schemas.microsoft.com/office/drawing/2014/main" id="{4FBE580C-645A-54F5-6552-2C604B78D514}"/>
              </a:ext>
            </a:extLst>
          </p:cNvPr>
          <p:cNvSpPr/>
          <p:nvPr userDrawn="1"/>
        </p:nvSpPr>
        <p:spPr>
          <a:xfrm>
            <a:off x="14591658" y="6056313"/>
            <a:ext cx="4176282" cy="2755900"/>
          </a:xfrm>
          <a:prstGeom prst="roundRect">
            <a:avLst>
              <a:gd name="adj" fmla="val 452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31" name="Text Placeholder 19">
            <a:extLst>
              <a:ext uri="{FF2B5EF4-FFF2-40B4-BE49-F238E27FC236}">
                <a16:creationId xmlns:a16="http://schemas.microsoft.com/office/drawing/2014/main" id="{A2D71D46-4A53-319E-4638-A67D5C687F73}"/>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32" name="Text Placeholder 19">
            <a:extLst>
              <a:ext uri="{FF2B5EF4-FFF2-40B4-BE49-F238E27FC236}">
                <a16:creationId xmlns:a16="http://schemas.microsoft.com/office/drawing/2014/main" id="{133FB886-FF57-19AF-0A4D-7E0F975251F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12" name="Text Placeholder 11">
            <a:extLst>
              <a:ext uri="{FF2B5EF4-FFF2-40B4-BE49-F238E27FC236}">
                <a16:creationId xmlns:a16="http://schemas.microsoft.com/office/drawing/2014/main" id="{886ABE97-4550-BB35-04CE-50B646433E29}"/>
              </a:ext>
            </a:extLst>
          </p:cNvPr>
          <p:cNvSpPr>
            <a:spLocks noGrp="1"/>
          </p:cNvSpPr>
          <p:nvPr>
            <p:ph type="body" sz="quarter" idx="16" hasCustomPrompt="1"/>
          </p:nvPr>
        </p:nvSpPr>
        <p:spPr>
          <a:xfrm>
            <a:off x="1508863" y="3423965"/>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Visual Studio</a:t>
            </a:r>
          </a:p>
        </p:txBody>
      </p:sp>
      <p:sp>
        <p:nvSpPr>
          <p:cNvPr id="36" name="Text Placeholder 11">
            <a:extLst>
              <a:ext uri="{FF2B5EF4-FFF2-40B4-BE49-F238E27FC236}">
                <a16:creationId xmlns:a16="http://schemas.microsoft.com/office/drawing/2014/main" id="{0A795EA2-9A65-1A47-5947-81E6A1749E11}"/>
              </a:ext>
            </a:extLst>
          </p:cNvPr>
          <p:cNvSpPr>
            <a:spLocks noGrp="1"/>
          </p:cNvSpPr>
          <p:nvPr>
            <p:ph type="body" sz="quarter" idx="17" hasCustomPrompt="1"/>
          </p:nvPr>
        </p:nvSpPr>
        <p:spPr>
          <a:xfrm>
            <a:off x="1508863" y="4077107"/>
            <a:ext cx="3455024"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37" name="Text Placeholder 11">
            <a:extLst>
              <a:ext uri="{FF2B5EF4-FFF2-40B4-BE49-F238E27FC236}">
                <a16:creationId xmlns:a16="http://schemas.microsoft.com/office/drawing/2014/main" id="{5B7620F3-B2C0-B194-DEA0-149CE7065433}"/>
              </a:ext>
            </a:extLst>
          </p:cNvPr>
          <p:cNvSpPr>
            <a:spLocks noGrp="1"/>
          </p:cNvSpPr>
          <p:nvPr>
            <p:ph type="body" sz="quarter" idx="18" hasCustomPrompt="1"/>
          </p:nvPr>
        </p:nvSpPr>
        <p:spPr>
          <a:xfrm>
            <a:off x="5996971"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GitHub</a:t>
            </a:r>
          </a:p>
        </p:txBody>
      </p:sp>
      <p:sp>
        <p:nvSpPr>
          <p:cNvPr id="38" name="Text Placeholder 11">
            <a:extLst>
              <a:ext uri="{FF2B5EF4-FFF2-40B4-BE49-F238E27FC236}">
                <a16:creationId xmlns:a16="http://schemas.microsoft.com/office/drawing/2014/main" id="{628C123C-C80D-CEA8-6BA1-E96802429457}"/>
              </a:ext>
            </a:extLst>
          </p:cNvPr>
          <p:cNvSpPr>
            <a:spLocks noGrp="1"/>
          </p:cNvSpPr>
          <p:nvPr>
            <p:ph type="body" sz="quarter" idx="19" hasCustomPrompt="1"/>
          </p:nvPr>
        </p:nvSpPr>
        <p:spPr>
          <a:xfrm>
            <a:off x="5996971" y="4077107"/>
            <a:ext cx="3518818"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39" name="Text Placeholder 11">
            <a:extLst>
              <a:ext uri="{FF2B5EF4-FFF2-40B4-BE49-F238E27FC236}">
                <a16:creationId xmlns:a16="http://schemas.microsoft.com/office/drawing/2014/main" id="{A9DA79F8-4CAE-1EC4-9373-75963FEE1E94}"/>
              </a:ext>
            </a:extLst>
          </p:cNvPr>
          <p:cNvSpPr>
            <a:spLocks noGrp="1"/>
          </p:cNvSpPr>
          <p:nvPr>
            <p:ph type="body" sz="quarter" idx="20" hasCustomPrompt="1"/>
          </p:nvPr>
        </p:nvSpPr>
        <p:spPr>
          <a:xfrm>
            <a:off x="5996971" y="6418374"/>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Azure</a:t>
            </a:r>
          </a:p>
        </p:txBody>
      </p:sp>
      <p:sp>
        <p:nvSpPr>
          <p:cNvPr id="40" name="Text Placeholder 11">
            <a:extLst>
              <a:ext uri="{FF2B5EF4-FFF2-40B4-BE49-F238E27FC236}">
                <a16:creationId xmlns:a16="http://schemas.microsoft.com/office/drawing/2014/main" id="{1EE84F26-DA6E-E86D-60BB-B8034F5592E2}"/>
              </a:ext>
            </a:extLst>
          </p:cNvPr>
          <p:cNvSpPr>
            <a:spLocks noGrp="1"/>
          </p:cNvSpPr>
          <p:nvPr>
            <p:ph type="body" sz="quarter" idx="21" hasCustomPrompt="1"/>
          </p:nvPr>
        </p:nvSpPr>
        <p:spPr>
          <a:xfrm>
            <a:off x="5996971"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endParaRPr lang="en-US" sz="2000">
              <a:solidFill>
                <a:schemeClr val="tx2"/>
              </a:solidFill>
            </a:endParaRPr>
          </a:p>
        </p:txBody>
      </p:sp>
      <p:sp>
        <p:nvSpPr>
          <p:cNvPr id="41" name="Text Placeholder 11">
            <a:extLst>
              <a:ext uri="{FF2B5EF4-FFF2-40B4-BE49-F238E27FC236}">
                <a16:creationId xmlns:a16="http://schemas.microsoft.com/office/drawing/2014/main" id="{BB3A2383-F830-07D8-0764-C882357FB82A}"/>
              </a:ext>
            </a:extLst>
          </p:cNvPr>
          <p:cNvSpPr>
            <a:spLocks noGrp="1"/>
          </p:cNvSpPr>
          <p:nvPr>
            <p:ph type="body" sz="quarter" idx="22" hasCustomPrompt="1"/>
          </p:nvPr>
        </p:nvSpPr>
        <p:spPr>
          <a:xfrm>
            <a:off x="10418246"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VS Code</a:t>
            </a:r>
          </a:p>
        </p:txBody>
      </p:sp>
      <p:sp>
        <p:nvSpPr>
          <p:cNvPr id="42" name="Text Placeholder 11">
            <a:extLst>
              <a:ext uri="{FF2B5EF4-FFF2-40B4-BE49-F238E27FC236}">
                <a16:creationId xmlns:a16="http://schemas.microsoft.com/office/drawing/2014/main" id="{7859223D-E906-7E6E-E267-7B1ED056B7E5}"/>
              </a:ext>
            </a:extLst>
          </p:cNvPr>
          <p:cNvSpPr>
            <a:spLocks noGrp="1"/>
          </p:cNvSpPr>
          <p:nvPr>
            <p:ph type="body" sz="quarter" idx="23" hasCustomPrompt="1"/>
          </p:nvPr>
        </p:nvSpPr>
        <p:spPr>
          <a:xfrm>
            <a:off x="1041824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3" name="Text Placeholder 11">
            <a:extLst>
              <a:ext uri="{FF2B5EF4-FFF2-40B4-BE49-F238E27FC236}">
                <a16:creationId xmlns:a16="http://schemas.microsoft.com/office/drawing/2014/main" id="{D4F8004B-C7F7-50CF-E876-8D1240248379}"/>
              </a:ext>
            </a:extLst>
          </p:cNvPr>
          <p:cNvSpPr>
            <a:spLocks noGrp="1"/>
          </p:cNvSpPr>
          <p:nvPr>
            <p:ph type="body" sz="quarter" idx="24" hasCustomPrompt="1"/>
          </p:nvPr>
        </p:nvSpPr>
        <p:spPr>
          <a:xfrm>
            <a:off x="14909859"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Power Platforms</a:t>
            </a:r>
            <a:endParaRPr lang="en-US" sz="2000"/>
          </a:p>
        </p:txBody>
      </p:sp>
      <p:sp>
        <p:nvSpPr>
          <p:cNvPr id="44" name="Text Placeholder 11">
            <a:extLst>
              <a:ext uri="{FF2B5EF4-FFF2-40B4-BE49-F238E27FC236}">
                <a16:creationId xmlns:a16="http://schemas.microsoft.com/office/drawing/2014/main" id="{0C81BE12-6DEF-E252-19D0-5AD115D0CCE8}"/>
              </a:ext>
            </a:extLst>
          </p:cNvPr>
          <p:cNvSpPr>
            <a:spLocks noGrp="1"/>
          </p:cNvSpPr>
          <p:nvPr>
            <p:ph type="body" sz="quarter" idx="25" hasCustomPrompt="1"/>
          </p:nvPr>
        </p:nvSpPr>
        <p:spPr>
          <a:xfrm>
            <a:off x="14909859" y="4077106"/>
            <a:ext cx="3518818" cy="916897"/>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5" name="Text Placeholder 11">
            <a:extLst>
              <a:ext uri="{FF2B5EF4-FFF2-40B4-BE49-F238E27FC236}">
                <a16:creationId xmlns:a16="http://schemas.microsoft.com/office/drawing/2014/main" id="{7EEE600B-D741-33A2-6D31-E2D8D958D148}"/>
              </a:ext>
            </a:extLst>
          </p:cNvPr>
          <p:cNvSpPr>
            <a:spLocks noGrp="1"/>
          </p:cNvSpPr>
          <p:nvPr>
            <p:ph type="body" sz="quarter" idx="26" hasCustomPrompt="1"/>
          </p:nvPr>
        </p:nvSpPr>
        <p:spPr>
          <a:xfrm>
            <a:off x="19381376"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Customer segments</a:t>
            </a:r>
            <a:endParaRPr lang="en-US" sz="2000"/>
          </a:p>
        </p:txBody>
      </p:sp>
      <p:sp>
        <p:nvSpPr>
          <p:cNvPr id="46" name="Text Placeholder 11">
            <a:extLst>
              <a:ext uri="{FF2B5EF4-FFF2-40B4-BE49-F238E27FC236}">
                <a16:creationId xmlns:a16="http://schemas.microsoft.com/office/drawing/2014/main" id="{37CA04C9-8DEF-D303-5413-9657CE578796}"/>
              </a:ext>
            </a:extLst>
          </p:cNvPr>
          <p:cNvSpPr>
            <a:spLocks noGrp="1"/>
          </p:cNvSpPr>
          <p:nvPr>
            <p:ph type="body" sz="quarter" idx="27" hasCustomPrompt="1"/>
          </p:nvPr>
        </p:nvSpPr>
        <p:spPr>
          <a:xfrm>
            <a:off x="1938137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7" name="Text Placeholder 11">
            <a:extLst>
              <a:ext uri="{FF2B5EF4-FFF2-40B4-BE49-F238E27FC236}">
                <a16:creationId xmlns:a16="http://schemas.microsoft.com/office/drawing/2014/main" id="{58352444-9C3C-333D-00D4-136BD6518505}"/>
              </a:ext>
            </a:extLst>
          </p:cNvPr>
          <p:cNvSpPr>
            <a:spLocks noGrp="1"/>
          </p:cNvSpPr>
          <p:nvPr>
            <p:ph type="body" sz="quarter" idx="28" hasCustomPrompt="1"/>
          </p:nvPr>
        </p:nvSpPr>
        <p:spPr>
          <a:xfrm>
            <a:off x="14909859" y="6418374"/>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.NET</a:t>
            </a:r>
          </a:p>
        </p:txBody>
      </p:sp>
      <p:sp>
        <p:nvSpPr>
          <p:cNvPr id="48" name="Text Placeholder 11">
            <a:extLst>
              <a:ext uri="{FF2B5EF4-FFF2-40B4-BE49-F238E27FC236}">
                <a16:creationId xmlns:a16="http://schemas.microsoft.com/office/drawing/2014/main" id="{F1BF7260-F03F-13E9-3B69-7FD308BFAB5D}"/>
              </a:ext>
            </a:extLst>
          </p:cNvPr>
          <p:cNvSpPr>
            <a:spLocks noGrp="1"/>
          </p:cNvSpPr>
          <p:nvPr>
            <p:ph type="body" sz="quarter" idx="29" hasCustomPrompt="1"/>
          </p:nvPr>
        </p:nvSpPr>
        <p:spPr>
          <a:xfrm>
            <a:off x="14909859" y="7071516"/>
            <a:ext cx="3518818"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49" name="Text Placeholder 11">
            <a:extLst>
              <a:ext uri="{FF2B5EF4-FFF2-40B4-BE49-F238E27FC236}">
                <a16:creationId xmlns:a16="http://schemas.microsoft.com/office/drawing/2014/main" id="{BC3F6136-BDBF-22BD-5D85-39FF3E82F5D1}"/>
              </a:ext>
            </a:extLst>
          </p:cNvPr>
          <p:cNvSpPr>
            <a:spLocks noGrp="1"/>
          </p:cNvSpPr>
          <p:nvPr>
            <p:ph type="body" sz="quarter" idx="30" hasCustomPrompt="1"/>
          </p:nvPr>
        </p:nvSpPr>
        <p:spPr>
          <a:xfrm>
            <a:off x="1508863" y="9503218"/>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Other open source</a:t>
            </a:r>
            <a:endParaRPr lang="en-US" sz="2000"/>
          </a:p>
        </p:txBody>
      </p:sp>
      <p:sp>
        <p:nvSpPr>
          <p:cNvPr id="50" name="Text Placeholder 11">
            <a:extLst>
              <a:ext uri="{FF2B5EF4-FFF2-40B4-BE49-F238E27FC236}">
                <a16:creationId xmlns:a16="http://schemas.microsoft.com/office/drawing/2014/main" id="{5FFCC4BE-9479-50F2-8B22-BDBF731DFC93}"/>
              </a:ext>
            </a:extLst>
          </p:cNvPr>
          <p:cNvSpPr>
            <a:spLocks noGrp="1"/>
          </p:cNvSpPr>
          <p:nvPr>
            <p:ph type="body" sz="quarter" idx="31" hasCustomPrompt="1"/>
          </p:nvPr>
        </p:nvSpPr>
        <p:spPr>
          <a:xfrm>
            <a:off x="1508863"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51" name="Text Placeholder 11">
            <a:extLst>
              <a:ext uri="{FF2B5EF4-FFF2-40B4-BE49-F238E27FC236}">
                <a16:creationId xmlns:a16="http://schemas.microsoft.com/office/drawing/2014/main" id="{56C360BD-B8FC-5C93-1072-AF55C43B7650}"/>
              </a:ext>
            </a:extLst>
          </p:cNvPr>
          <p:cNvSpPr>
            <a:spLocks noGrp="1"/>
          </p:cNvSpPr>
          <p:nvPr>
            <p:ph type="body" sz="quarter" idx="32" hasCustomPrompt="1"/>
          </p:nvPr>
        </p:nvSpPr>
        <p:spPr>
          <a:xfrm>
            <a:off x="12712776" y="9503218"/>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Azure AI Foundry</a:t>
            </a:r>
            <a:endParaRPr lang="en-US" sz="2000"/>
          </a:p>
        </p:txBody>
      </p:sp>
      <p:sp>
        <p:nvSpPr>
          <p:cNvPr id="52" name="Text Placeholder 11">
            <a:extLst>
              <a:ext uri="{FF2B5EF4-FFF2-40B4-BE49-F238E27FC236}">
                <a16:creationId xmlns:a16="http://schemas.microsoft.com/office/drawing/2014/main" id="{352C7C83-7936-091F-4439-34CDB5EE110A}"/>
              </a:ext>
            </a:extLst>
          </p:cNvPr>
          <p:cNvSpPr>
            <a:spLocks noGrp="1"/>
          </p:cNvSpPr>
          <p:nvPr>
            <p:ph type="body" sz="quarter" idx="33" hasCustomPrompt="1"/>
          </p:nvPr>
        </p:nvSpPr>
        <p:spPr>
          <a:xfrm>
            <a:off x="12712776"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Tree>
    <p:extLst>
      <p:ext uri="{BB962C8B-B14F-4D97-AF65-F5344CB8AC3E}">
        <p14:creationId xmlns:p14="http://schemas.microsoft.com/office/powerpoint/2010/main" val="3234271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points ">
    <p:bg>
      <p:bgPr>
        <a:solidFill>
          <a:schemeClr val="accent4"/>
        </a:solidFill>
        <a:effectLst/>
      </p:bgPr>
    </p:bg>
    <p:spTree>
      <p:nvGrpSpPr>
        <p:cNvPr id="1" name=""/>
        <p:cNvGrpSpPr/>
        <p:nvPr/>
      </p:nvGrpSpPr>
      <p:grpSpPr>
        <a:xfrm>
          <a:off x="0" y="0"/>
          <a:ext cx="0" cy="0"/>
          <a:chOff x="0" y="0"/>
          <a:chExt cx="0" cy="0"/>
        </a:xfrm>
      </p:grpSpPr>
      <p:sp>
        <p:nvSpPr>
          <p:cNvPr id="22" name="Text Placeholder 19">
            <a:extLst>
              <a:ext uri="{FF2B5EF4-FFF2-40B4-BE49-F238E27FC236}">
                <a16:creationId xmlns:a16="http://schemas.microsoft.com/office/drawing/2014/main" id="{812F4516-B7BA-BEFA-4780-633BDB5DE2C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3" name="Text Placeholder 19">
            <a:extLst>
              <a:ext uri="{FF2B5EF4-FFF2-40B4-BE49-F238E27FC236}">
                <a16:creationId xmlns:a16="http://schemas.microsoft.com/office/drawing/2014/main" id="{14C7B3E5-66D1-A923-2396-A692EF097A5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4" name="Text Placeholder 19">
            <a:extLst>
              <a:ext uri="{FF2B5EF4-FFF2-40B4-BE49-F238E27FC236}">
                <a16:creationId xmlns:a16="http://schemas.microsoft.com/office/drawing/2014/main" id="{C69E8F99-06B4-11A2-9E22-F55894D275F6}"/>
              </a:ext>
            </a:extLst>
          </p:cNvPr>
          <p:cNvSpPr>
            <a:spLocks noGrp="1"/>
          </p:cNvSpPr>
          <p:nvPr>
            <p:ph type="body" sz="quarter" idx="16" hasCustomPrompt="1"/>
          </p:nvPr>
        </p:nvSpPr>
        <p:spPr>
          <a:xfrm>
            <a:off x="1070062"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5" name="Text Placeholder 19">
            <a:extLst>
              <a:ext uri="{FF2B5EF4-FFF2-40B4-BE49-F238E27FC236}">
                <a16:creationId xmlns:a16="http://schemas.microsoft.com/office/drawing/2014/main" id="{EB211761-62DE-1BD0-0F13-6C9BBD151D6E}"/>
              </a:ext>
            </a:extLst>
          </p:cNvPr>
          <p:cNvSpPr>
            <a:spLocks noGrp="1"/>
          </p:cNvSpPr>
          <p:nvPr>
            <p:ph type="body" sz="quarter" idx="17" hasCustomPrompt="1"/>
          </p:nvPr>
        </p:nvSpPr>
        <p:spPr>
          <a:xfrm>
            <a:off x="8533180"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5186AC01-A512-7A5E-6CEE-9289E205EF3B}"/>
              </a:ext>
            </a:extLst>
          </p:cNvPr>
          <p:cNvSpPr>
            <a:spLocks noGrp="1"/>
          </p:cNvSpPr>
          <p:nvPr>
            <p:ph type="body" sz="quarter" idx="18" hasCustomPrompt="1"/>
          </p:nvPr>
        </p:nvSpPr>
        <p:spPr>
          <a:xfrm>
            <a:off x="15996298"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7" name="Text Placeholder 19">
            <a:extLst>
              <a:ext uri="{FF2B5EF4-FFF2-40B4-BE49-F238E27FC236}">
                <a16:creationId xmlns:a16="http://schemas.microsoft.com/office/drawing/2014/main" id="{0E46BC8D-7839-4E05-7177-5A7D07AFE83B}"/>
              </a:ext>
            </a:extLst>
          </p:cNvPr>
          <p:cNvSpPr>
            <a:spLocks noGrp="1"/>
          </p:cNvSpPr>
          <p:nvPr>
            <p:ph type="body" sz="quarter" idx="19" hasCustomPrompt="1"/>
          </p:nvPr>
        </p:nvSpPr>
        <p:spPr>
          <a:xfrm>
            <a:off x="1070062"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28" name="Text Placeholder 19">
            <a:extLst>
              <a:ext uri="{FF2B5EF4-FFF2-40B4-BE49-F238E27FC236}">
                <a16:creationId xmlns:a16="http://schemas.microsoft.com/office/drawing/2014/main" id="{1A3F1DE1-9486-94F9-F8C4-FCA6A366A812}"/>
              </a:ext>
            </a:extLst>
          </p:cNvPr>
          <p:cNvSpPr>
            <a:spLocks noGrp="1"/>
          </p:cNvSpPr>
          <p:nvPr>
            <p:ph type="body" sz="quarter" idx="20" hasCustomPrompt="1"/>
          </p:nvPr>
        </p:nvSpPr>
        <p:spPr>
          <a:xfrm>
            <a:off x="8533180"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9" name="Text Placeholder 19">
            <a:extLst>
              <a:ext uri="{FF2B5EF4-FFF2-40B4-BE49-F238E27FC236}">
                <a16:creationId xmlns:a16="http://schemas.microsoft.com/office/drawing/2014/main" id="{1809FAA8-4438-1292-185B-80CEDAE49B71}"/>
              </a:ext>
            </a:extLst>
          </p:cNvPr>
          <p:cNvSpPr>
            <a:spLocks noGrp="1"/>
          </p:cNvSpPr>
          <p:nvPr>
            <p:ph type="body" sz="quarter" idx="21" hasCustomPrompt="1"/>
          </p:nvPr>
        </p:nvSpPr>
        <p:spPr>
          <a:xfrm>
            <a:off x="15996298"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25BD7DD-2C9A-6B18-7259-5C98CFE5D060}"/>
              </a:ext>
            </a:extLst>
          </p:cNvPr>
          <p:cNvSpPr>
            <a:spLocks noGrp="1"/>
          </p:cNvSpPr>
          <p:nvPr>
            <p:ph type="body" sz="quarter" idx="22" hasCustomPrompt="1"/>
          </p:nvPr>
        </p:nvSpPr>
        <p:spPr>
          <a:xfrm>
            <a:off x="1070062"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1" name="Text Placeholder 19">
            <a:extLst>
              <a:ext uri="{FF2B5EF4-FFF2-40B4-BE49-F238E27FC236}">
                <a16:creationId xmlns:a16="http://schemas.microsoft.com/office/drawing/2014/main" id="{CB8482BC-A013-BCE9-8E5B-C554713CC90E}"/>
              </a:ext>
            </a:extLst>
          </p:cNvPr>
          <p:cNvSpPr>
            <a:spLocks noGrp="1"/>
          </p:cNvSpPr>
          <p:nvPr>
            <p:ph type="body" sz="quarter" idx="23" hasCustomPrompt="1"/>
          </p:nvPr>
        </p:nvSpPr>
        <p:spPr>
          <a:xfrm>
            <a:off x="8533180"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2" name="Text Placeholder 19">
            <a:extLst>
              <a:ext uri="{FF2B5EF4-FFF2-40B4-BE49-F238E27FC236}">
                <a16:creationId xmlns:a16="http://schemas.microsoft.com/office/drawing/2014/main" id="{463D4968-8D49-451E-3C9D-FB11A4255B21}"/>
              </a:ext>
            </a:extLst>
          </p:cNvPr>
          <p:cNvSpPr>
            <a:spLocks noGrp="1"/>
          </p:cNvSpPr>
          <p:nvPr>
            <p:ph type="body" sz="quarter" idx="24" hasCustomPrompt="1"/>
          </p:nvPr>
        </p:nvSpPr>
        <p:spPr>
          <a:xfrm>
            <a:off x="15994733"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3" name="Text Placeholder 19">
            <a:extLst>
              <a:ext uri="{FF2B5EF4-FFF2-40B4-BE49-F238E27FC236}">
                <a16:creationId xmlns:a16="http://schemas.microsoft.com/office/drawing/2014/main" id="{B6E23FF7-BF85-13BC-B407-71A856F1186E}"/>
              </a:ext>
            </a:extLst>
          </p:cNvPr>
          <p:cNvSpPr>
            <a:spLocks noGrp="1"/>
          </p:cNvSpPr>
          <p:nvPr>
            <p:ph type="body" sz="quarter" idx="25" hasCustomPrompt="1"/>
          </p:nvPr>
        </p:nvSpPr>
        <p:spPr>
          <a:xfrm>
            <a:off x="1070062"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4" name="Text Placeholder 19">
            <a:extLst>
              <a:ext uri="{FF2B5EF4-FFF2-40B4-BE49-F238E27FC236}">
                <a16:creationId xmlns:a16="http://schemas.microsoft.com/office/drawing/2014/main" id="{6575270B-ED3A-F933-53D2-94F8F53C2C36}"/>
              </a:ext>
            </a:extLst>
          </p:cNvPr>
          <p:cNvSpPr>
            <a:spLocks noGrp="1"/>
          </p:cNvSpPr>
          <p:nvPr>
            <p:ph type="body" sz="quarter" idx="26" hasCustomPrompt="1"/>
          </p:nvPr>
        </p:nvSpPr>
        <p:spPr>
          <a:xfrm>
            <a:off x="1070062"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5" name="Text Placeholder 19">
            <a:extLst>
              <a:ext uri="{FF2B5EF4-FFF2-40B4-BE49-F238E27FC236}">
                <a16:creationId xmlns:a16="http://schemas.microsoft.com/office/drawing/2014/main" id="{53F97303-5622-B795-499D-0B796A7BF283}"/>
              </a:ext>
            </a:extLst>
          </p:cNvPr>
          <p:cNvSpPr>
            <a:spLocks noGrp="1"/>
          </p:cNvSpPr>
          <p:nvPr>
            <p:ph type="body" sz="quarter" idx="27" hasCustomPrompt="1"/>
          </p:nvPr>
        </p:nvSpPr>
        <p:spPr>
          <a:xfrm>
            <a:off x="1070062"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6" name="Text Placeholder 19">
            <a:extLst>
              <a:ext uri="{FF2B5EF4-FFF2-40B4-BE49-F238E27FC236}">
                <a16:creationId xmlns:a16="http://schemas.microsoft.com/office/drawing/2014/main" id="{E6B6A05E-31B4-B9BA-E1A6-763C8C26F66C}"/>
              </a:ext>
            </a:extLst>
          </p:cNvPr>
          <p:cNvSpPr>
            <a:spLocks noGrp="1"/>
          </p:cNvSpPr>
          <p:nvPr>
            <p:ph type="body" sz="quarter" idx="28" hasCustomPrompt="1"/>
          </p:nvPr>
        </p:nvSpPr>
        <p:spPr>
          <a:xfrm>
            <a:off x="8533180"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ECBBC7AA-4D7B-695B-E49F-77FA353D639F}"/>
              </a:ext>
            </a:extLst>
          </p:cNvPr>
          <p:cNvSpPr>
            <a:spLocks noGrp="1"/>
          </p:cNvSpPr>
          <p:nvPr>
            <p:ph type="body" sz="quarter" idx="29" hasCustomPrompt="1"/>
          </p:nvPr>
        </p:nvSpPr>
        <p:spPr>
          <a:xfrm>
            <a:off x="8533180"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8" name="Text Placeholder 19">
            <a:extLst>
              <a:ext uri="{FF2B5EF4-FFF2-40B4-BE49-F238E27FC236}">
                <a16:creationId xmlns:a16="http://schemas.microsoft.com/office/drawing/2014/main" id="{F95B2C93-E980-53CF-8849-C968A0522AD9}"/>
              </a:ext>
            </a:extLst>
          </p:cNvPr>
          <p:cNvSpPr>
            <a:spLocks noGrp="1"/>
          </p:cNvSpPr>
          <p:nvPr>
            <p:ph type="body" sz="quarter" idx="30" hasCustomPrompt="1"/>
          </p:nvPr>
        </p:nvSpPr>
        <p:spPr>
          <a:xfrm>
            <a:off x="8533180"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9" name="Text Placeholder 19">
            <a:extLst>
              <a:ext uri="{FF2B5EF4-FFF2-40B4-BE49-F238E27FC236}">
                <a16:creationId xmlns:a16="http://schemas.microsoft.com/office/drawing/2014/main" id="{95E56D5D-5992-337A-90C2-56F2C5B5E1DF}"/>
              </a:ext>
            </a:extLst>
          </p:cNvPr>
          <p:cNvSpPr>
            <a:spLocks noGrp="1"/>
          </p:cNvSpPr>
          <p:nvPr>
            <p:ph type="body" sz="quarter" idx="31" hasCustomPrompt="1"/>
          </p:nvPr>
        </p:nvSpPr>
        <p:spPr>
          <a:xfrm>
            <a:off x="15994733"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40" name="Text Placeholder 19">
            <a:extLst>
              <a:ext uri="{FF2B5EF4-FFF2-40B4-BE49-F238E27FC236}">
                <a16:creationId xmlns:a16="http://schemas.microsoft.com/office/drawing/2014/main" id="{37FD1B92-76A7-558B-C09E-FBA89070A89A}"/>
              </a:ext>
            </a:extLst>
          </p:cNvPr>
          <p:cNvSpPr>
            <a:spLocks noGrp="1"/>
          </p:cNvSpPr>
          <p:nvPr>
            <p:ph type="body" sz="quarter" idx="32" hasCustomPrompt="1"/>
          </p:nvPr>
        </p:nvSpPr>
        <p:spPr>
          <a:xfrm>
            <a:off x="15994733"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41" name="Text Placeholder 19">
            <a:extLst>
              <a:ext uri="{FF2B5EF4-FFF2-40B4-BE49-F238E27FC236}">
                <a16:creationId xmlns:a16="http://schemas.microsoft.com/office/drawing/2014/main" id="{2DFB9F47-1CBA-FE2C-4366-0D621D6EC23D}"/>
              </a:ext>
            </a:extLst>
          </p:cNvPr>
          <p:cNvSpPr>
            <a:spLocks noGrp="1"/>
          </p:cNvSpPr>
          <p:nvPr>
            <p:ph type="body" sz="quarter" idx="33" hasCustomPrompt="1"/>
          </p:nvPr>
        </p:nvSpPr>
        <p:spPr>
          <a:xfrm>
            <a:off x="15994733"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Tree>
    <p:extLst>
      <p:ext uri="{BB962C8B-B14F-4D97-AF65-F5344CB8AC3E}">
        <p14:creationId xmlns:p14="http://schemas.microsoft.com/office/powerpoint/2010/main" val="3355536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2">
    <p:bg>
      <p:bgPr>
        <a:solidFill>
          <a:schemeClr val="accent4"/>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dirty="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lvl="0"/>
            <a:r>
              <a:rPr lang="en-US"/>
              <a:t>Product name</a:t>
            </a: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Demo title</a:t>
            </a:r>
          </a:p>
        </p:txBody>
      </p:sp>
      <p:sp>
        <p:nvSpPr>
          <p:cNvPr id="2" name="Media Placeholder 11">
            <a:extLst>
              <a:ext uri="{FF2B5EF4-FFF2-40B4-BE49-F238E27FC236}">
                <a16:creationId xmlns:a16="http://schemas.microsoft.com/office/drawing/2014/main" id="{2C9BDD7E-69FE-F198-F5B1-A2A72F3F39DB}"/>
              </a:ext>
            </a:extLst>
          </p:cNvPr>
          <p:cNvSpPr>
            <a:spLocks noGrp="1"/>
          </p:cNvSpPr>
          <p:nvPr>
            <p:ph type="media" sz="quarter" idx="40"/>
          </p:nvPr>
        </p:nvSpPr>
        <p:spPr>
          <a:xfrm>
            <a:off x="7757651" y="1100667"/>
            <a:ext cx="15438898" cy="11440883"/>
          </a:xfrm>
          <a:prstGeom prst="roundRect">
            <a:avLst>
              <a:gd name="adj" fmla="val 3473"/>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1003676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rgbClr val="C1BCF3"/>
            </a:gs>
            <a:gs pos="100000">
              <a:srgbClr val="3D8AFF"/>
            </a:gs>
          </a:gsLst>
          <a:lin ang="5400000" scaled="1"/>
        </a:gradFill>
        <a:effectLst/>
      </p:bgPr>
    </p:bg>
    <p:spTree>
      <p:nvGrpSpPr>
        <p:cNvPr id="1" name=""/>
        <p:cNvGrpSpPr/>
        <p:nvPr/>
      </p:nvGrpSpPr>
      <p:grpSpPr>
        <a:xfrm>
          <a:off x="0" y="0"/>
          <a:ext cx="0" cy="0"/>
          <a:chOff x="0" y="0"/>
          <a:chExt cx="0" cy="0"/>
        </a:xfrm>
      </p:grpSpPr>
      <p:pic>
        <p:nvPicPr>
          <p:cNvPr id="5" name="Picture 4" descr="A purple object with white light beams">
            <a:extLst>
              <a:ext uri="{FF2B5EF4-FFF2-40B4-BE49-F238E27FC236}">
                <a16:creationId xmlns:a16="http://schemas.microsoft.com/office/drawing/2014/main" id="{4345B651-546F-9E88-109A-AE1FAACBD3BA}"/>
              </a:ext>
            </a:extLst>
          </p:cNvPr>
          <p:cNvPicPr>
            <a:picLocks noChangeAspect="1"/>
          </p:cNvPicPr>
          <p:nvPr userDrawn="1"/>
        </p:nvPicPr>
        <p:blipFill>
          <a:blip r:embed="rId2"/>
          <a:stretch>
            <a:fillRect/>
          </a:stretch>
        </p:blipFill>
        <p:spPr>
          <a:xfrm>
            <a:off x="-300959" y="3401259"/>
            <a:ext cx="24387175" cy="10097815"/>
          </a:xfrm>
          <a:prstGeom prst="rect">
            <a:avLst/>
          </a:prstGeom>
        </p:spPr>
      </p:pic>
      <p:pic>
        <p:nvPicPr>
          <p:cNvPr id="8" name="Picture 7">
            <a:extLst>
              <a:ext uri="{FF2B5EF4-FFF2-40B4-BE49-F238E27FC236}">
                <a16:creationId xmlns:a16="http://schemas.microsoft.com/office/drawing/2014/main" id="{A7B5EEFF-2BB5-A52C-260D-554CFB706928}"/>
              </a:ext>
            </a:extLst>
          </p:cNvPr>
          <p:cNvPicPr>
            <a:picLocks noChangeAspect="1"/>
          </p:cNvPicPr>
          <p:nvPr userDrawn="1"/>
        </p:nvPicPr>
        <p:blipFill>
          <a:blip r:embed="rId3"/>
          <a:stretch>
            <a:fillRect/>
          </a:stretch>
        </p:blipFill>
        <p:spPr>
          <a:xfrm>
            <a:off x="0" y="0"/>
            <a:ext cx="24387175" cy="2648295"/>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tx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tx1"/>
                </a:solidFill>
                <a:latin typeface="Poppins" pitchFamily="2" charset="77"/>
                <a:ea typeface="Poppins" pitchFamily="2" charset="77"/>
                <a:cs typeface="Poppins" pitchFamily="2" charset="77"/>
              </a:defRPr>
            </a:lvl1pPr>
          </a:lstStyle>
          <a:p>
            <a:pPr lvl="0"/>
            <a:r>
              <a:rPr lang="en-US"/>
              <a:t>Subtitle</a:t>
            </a:r>
          </a:p>
        </p:txBody>
      </p:sp>
      <p:pic>
        <p:nvPicPr>
          <p:cNvPr id="4" name="Picture 3">
            <a:extLst>
              <a:ext uri="{FF2B5EF4-FFF2-40B4-BE49-F238E27FC236}">
                <a16:creationId xmlns:a16="http://schemas.microsoft.com/office/drawing/2014/main" id="{2E58028D-48E9-F953-AF99-287F28B4BC9F}"/>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1470317" y="1041400"/>
            <a:ext cx="1828800" cy="1828800"/>
          </a:xfrm>
          <a:prstGeom prst="rect">
            <a:avLst/>
          </a:prstGeom>
        </p:spPr>
      </p:pic>
    </p:spTree>
    <p:extLst>
      <p:ext uri="{BB962C8B-B14F-4D97-AF65-F5344CB8AC3E}">
        <p14:creationId xmlns:p14="http://schemas.microsoft.com/office/powerpoint/2010/main" val="3567470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 highlights">
    <p:bg>
      <p:bgPr>
        <a:solidFill>
          <a:schemeClr val="accent4"/>
        </a:solidFill>
        <a:effectLst/>
      </p:bgPr>
    </p:bg>
    <p:spTree>
      <p:nvGrpSpPr>
        <p:cNvPr id="1" name=""/>
        <p:cNvGrpSpPr/>
        <p:nvPr/>
      </p:nvGrpSpPr>
      <p:grpSpPr>
        <a:xfrm>
          <a:off x="0" y="0"/>
          <a:ext cx="0" cy="0"/>
          <a:chOff x="0" y="0"/>
          <a:chExt cx="0" cy="0"/>
        </a:xfrm>
      </p:grpSpPr>
      <p:sp>
        <p:nvSpPr>
          <p:cNvPr id="11" name="Text Placeholder 19">
            <a:extLst>
              <a:ext uri="{FF2B5EF4-FFF2-40B4-BE49-F238E27FC236}">
                <a16:creationId xmlns:a16="http://schemas.microsoft.com/office/drawing/2014/main" id="{9073EC8E-C16E-D369-C042-2F3F25A69CC5}"/>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2" name="Text Placeholder 19">
            <a:extLst>
              <a:ext uri="{FF2B5EF4-FFF2-40B4-BE49-F238E27FC236}">
                <a16:creationId xmlns:a16="http://schemas.microsoft.com/office/drawing/2014/main" id="{27F304CE-B7B7-2431-1DAA-03E066C9AA87}"/>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13" name="Text Placeholder 19">
            <a:extLst>
              <a:ext uri="{FF2B5EF4-FFF2-40B4-BE49-F238E27FC236}">
                <a16:creationId xmlns:a16="http://schemas.microsoft.com/office/drawing/2014/main" id="{F459794F-CF1D-32FA-2AD2-76F30746163B}"/>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14" name="Text Placeholder 19">
            <a:extLst>
              <a:ext uri="{FF2B5EF4-FFF2-40B4-BE49-F238E27FC236}">
                <a16:creationId xmlns:a16="http://schemas.microsoft.com/office/drawing/2014/main" id="{09EF05C4-F9A2-413D-F49D-C452C0BE0F33}"/>
              </a:ext>
            </a:extLst>
          </p:cNvPr>
          <p:cNvSpPr>
            <a:spLocks noGrp="1"/>
          </p:cNvSpPr>
          <p:nvPr>
            <p:ph type="body" sz="quarter" idx="14" hasCustomPrompt="1"/>
          </p:nvPr>
        </p:nvSpPr>
        <p:spPr>
          <a:xfrm>
            <a:off x="8693247"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4" name="Text Placeholder 3">
            <a:extLst>
              <a:ext uri="{FF2B5EF4-FFF2-40B4-BE49-F238E27FC236}">
                <a16:creationId xmlns:a16="http://schemas.microsoft.com/office/drawing/2014/main" id="{036E970A-38F0-9044-9A1F-FB9CF8012B4F}"/>
              </a:ext>
            </a:extLst>
          </p:cNvPr>
          <p:cNvSpPr>
            <a:spLocks noGrp="1"/>
          </p:cNvSpPr>
          <p:nvPr>
            <p:ph type="body" sz="quarter" idx="17" hasCustomPrompt="1"/>
          </p:nvPr>
        </p:nvSpPr>
        <p:spPr>
          <a:xfrm>
            <a:off x="8693247"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
        <p:nvSpPr>
          <p:cNvPr id="8" name="Text Placeholder 19">
            <a:extLst>
              <a:ext uri="{FF2B5EF4-FFF2-40B4-BE49-F238E27FC236}">
                <a16:creationId xmlns:a16="http://schemas.microsoft.com/office/drawing/2014/main" id="{A947F27F-37AA-5A6B-6FC1-993683EEAA08}"/>
              </a:ext>
            </a:extLst>
          </p:cNvPr>
          <p:cNvSpPr>
            <a:spLocks noGrp="1"/>
          </p:cNvSpPr>
          <p:nvPr>
            <p:ph type="body" sz="quarter" idx="18" hasCustomPrompt="1"/>
          </p:nvPr>
        </p:nvSpPr>
        <p:spPr>
          <a:xfrm>
            <a:off x="1227322"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16" name="Text Placeholder 3">
            <a:extLst>
              <a:ext uri="{FF2B5EF4-FFF2-40B4-BE49-F238E27FC236}">
                <a16:creationId xmlns:a16="http://schemas.microsoft.com/office/drawing/2014/main" id="{1FB3D27F-3AC7-6D93-0F65-54170E7AE847}"/>
              </a:ext>
            </a:extLst>
          </p:cNvPr>
          <p:cNvSpPr>
            <a:spLocks noGrp="1"/>
          </p:cNvSpPr>
          <p:nvPr>
            <p:ph type="body" sz="quarter" idx="19" hasCustomPrompt="1"/>
          </p:nvPr>
        </p:nvSpPr>
        <p:spPr>
          <a:xfrm>
            <a:off x="1227322"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
        <p:nvSpPr>
          <p:cNvPr id="17" name="Text Placeholder 19">
            <a:extLst>
              <a:ext uri="{FF2B5EF4-FFF2-40B4-BE49-F238E27FC236}">
                <a16:creationId xmlns:a16="http://schemas.microsoft.com/office/drawing/2014/main" id="{A7FB7A8B-2C5A-EA02-F0D9-15BCE17F504E}"/>
              </a:ext>
            </a:extLst>
          </p:cNvPr>
          <p:cNvSpPr>
            <a:spLocks noGrp="1"/>
          </p:cNvSpPr>
          <p:nvPr>
            <p:ph type="body" sz="quarter" idx="20" hasCustomPrompt="1"/>
          </p:nvPr>
        </p:nvSpPr>
        <p:spPr>
          <a:xfrm>
            <a:off x="16108930"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18" name="Text Placeholder 3">
            <a:extLst>
              <a:ext uri="{FF2B5EF4-FFF2-40B4-BE49-F238E27FC236}">
                <a16:creationId xmlns:a16="http://schemas.microsoft.com/office/drawing/2014/main" id="{94FC965F-C728-DFAE-51FC-465EA5E7E461}"/>
              </a:ext>
            </a:extLst>
          </p:cNvPr>
          <p:cNvSpPr>
            <a:spLocks noGrp="1"/>
          </p:cNvSpPr>
          <p:nvPr>
            <p:ph type="body" sz="quarter" idx="21" hasCustomPrompt="1"/>
          </p:nvPr>
        </p:nvSpPr>
        <p:spPr>
          <a:xfrm>
            <a:off x="16108930"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Tree>
    <p:extLst>
      <p:ext uri="{BB962C8B-B14F-4D97-AF65-F5344CB8AC3E}">
        <p14:creationId xmlns:p14="http://schemas.microsoft.com/office/powerpoint/2010/main" val="1948653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accent4"/>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C6DE723B-B28B-EBC1-6E40-64BC10424C1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14" name="Text Placeholder 19">
            <a:extLst>
              <a:ext uri="{FF2B5EF4-FFF2-40B4-BE49-F238E27FC236}">
                <a16:creationId xmlns:a16="http://schemas.microsoft.com/office/drawing/2014/main" id="{7C53C2B9-339B-B9CA-D594-88D254F8055D}"/>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 name="Text Placeholder 19">
            <a:extLst>
              <a:ext uri="{FF2B5EF4-FFF2-40B4-BE49-F238E27FC236}">
                <a16:creationId xmlns:a16="http://schemas.microsoft.com/office/drawing/2014/main" id="{8043316E-25FB-DE88-AD4F-20F98B3B997A}"/>
              </a:ext>
            </a:extLst>
          </p:cNvPr>
          <p:cNvSpPr>
            <a:spLocks noGrp="1"/>
          </p:cNvSpPr>
          <p:nvPr>
            <p:ph type="body" sz="quarter" idx="16" hasCustomPrompt="1"/>
          </p:nvPr>
        </p:nvSpPr>
        <p:spPr>
          <a:xfrm>
            <a:off x="107006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D456C768-C982-33C6-7C49-D561398248C1}"/>
              </a:ext>
            </a:extLst>
          </p:cNvPr>
          <p:cNvSpPr>
            <a:spLocks noGrp="1"/>
          </p:cNvSpPr>
          <p:nvPr>
            <p:ph type="body" sz="quarter" idx="19" hasCustomPrompt="1"/>
          </p:nvPr>
        </p:nvSpPr>
        <p:spPr>
          <a:xfrm>
            <a:off x="1070062"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15" name="Text Placeholder 19">
            <a:extLst>
              <a:ext uri="{FF2B5EF4-FFF2-40B4-BE49-F238E27FC236}">
                <a16:creationId xmlns:a16="http://schemas.microsoft.com/office/drawing/2014/main" id="{1B974D2C-78C7-F41F-50A2-1A7B942FDBC6}"/>
              </a:ext>
            </a:extLst>
          </p:cNvPr>
          <p:cNvSpPr>
            <a:spLocks noGrp="1"/>
          </p:cNvSpPr>
          <p:nvPr>
            <p:ph type="body" sz="quarter" idx="22" hasCustomPrompt="1"/>
          </p:nvPr>
        </p:nvSpPr>
        <p:spPr>
          <a:xfrm>
            <a:off x="107006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6" name="Text Placeholder 19">
            <a:extLst>
              <a:ext uri="{FF2B5EF4-FFF2-40B4-BE49-F238E27FC236}">
                <a16:creationId xmlns:a16="http://schemas.microsoft.com/office/drawing/2014/main" id="{9883040D-98E9-F2A7-257B-F14720A80387}"/>
              </a:ext>
            </a:extLst>
          </p:cNvPr>
          <p:cNvSpPr>
            <a:spLocks noGrp="1"/>
          </p:cNvSpPr>
          <p:nvPr>
            <p:ph type="body" sz="quarter" idx="23" hasCustomPrompt="1"/>
          </p:nvPr>
        </p:nvSpPr>
        <p:spPr>
          <a:xfrm>
            <a:off x="850584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17" name="Text Placeholder 19">
            <a:extLst>
              <a:ext uri="{FF2B5EF4-FFF2-40B4-BE49-F238E27FC236}">
                <a16:creationId xmlns:a16="http://schemas.microsoft.com/office/drawing/2014/main" id="{AE7DEE54-3A47-CB75-F874-A91FD60BB0DB}"/>
              </a:ext>
            </a:extLst>
          </p:cNvPr>
          <p:cNvSpPr>
            <a:spLocks noGrp="1"/>
          </p:cNvSpPr>
          <p:nvPr>
            <p:ph type="body" sz="quarter" idx="24" hasCustomPrompt="1"/>
          </p:nvPr>
        </p:nvSpPr>
        <p:spPr>
          <a:xfrm>
            <a:off x="8505842"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18" name="Text Placeholder 19">
            <a:extLst>
              <a:ext uri="{FF2B5EF4-FFF2-40B4-BE49-F238E27FC236}">
                <a16:creationId xmlns:a16="http://schemas.microsoft.com/office/drawing/2014/main" id="{26F0B1DE-112E-38F1-6C3B-F0F2C61D4AAD}"/>
              </a:ext>
            </a:extLst>
          </p:cNvPr>
          <p:cNvSpPr>
            <a:spLocks noGrp="1"/>
          </p:cNvSpPr>
          <p:nvPr>
            <p:ph type="body" sz="quarter" idx="25" hasCustomPrompt="1"/>
          </p:nvPr>
        </p:nvSpPr>
        <p:spPr>
          <a:xfrm>
            <a:off x="850584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9" name="Text Placeholder 19">
            <a:extLst>
              <a:ext uri="{FF2B5EF4-FFF2-40B4-BE49-F238E27FC236}">
                <a16:creationId xmlns:a16="http://schemas.microsoft.com/office/drawing/2014/main" id="{5E392566-4156-546D-8627-009FDB5AE192}"/>
              </a:ext>
            </a:extLst>
          </p:cNvPr>
          <p:cNvSpPr>
            <a:spLocks noGrp="1"/>
          </p:cNvSpPr>
          <p:nvPr>
            <p:ph type="body" sz="quarter" idx="26" hasCustomPrompt="1"/>
          </p:nvPr>
        </p:nvSpPr>
        <p:spPr>
          <a:xfrm>
            <a:off x="15941623"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0" name="Text Placeholder 19">
            <a:extLst>
              <a:ext uri="{FF2B5EF4-FFF2-40B4-BE49-F238E27FC236}">
                <a16:creationId xmlns:a16="http://schemas.microsoft.com/office/drawing/2014/main" id="{824137E5-8D8D-F109-8E17-8ED6B89B09C7}"/>
              </a:ext>
            </a:extLst>
          </p:cNvPr>
          <p:cNvSpPr>
            <a:spLocks noGrp="1"/>
          </p:cNvSpPr>
          <p:nvPr>
            <p:ph type="body" sz="quarter" idx="27" hasCustomPrompt="1"/>
          </p:nvPr>
        </p:nvSpPr>
        <p:spPr>
          <a:xfrm>
            <a:off x="15941623"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21" name="Text Placeholder 19">
            <a:extLst>
              <a:ext uri="{FF2B5EF4-FFF2-40B4-BE49-F238E27FC236}">
                <a16:creationId xmlns:a16="http://schemas.microsoft.com/office/drawing/2014/main" id="{2918D071-5763-5909-A6AB-183AEBADCE69}"/>
              </a:ext>
            </a:extLst>
          </p:cNvPr>
          <p:cNvSpPr>
            <a:spLocks noGrp="1"/>
          </p:cNvSpPr>
          <p:nvPr>
            <p:ph type="body" sz="quarter" idx="28" hasCustomPrompt="1"/>
          </p:nvPr>
        </p:nvSpPr>
        <p:spPr>
          <a:xfrm>
            <a:off x="15941623"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Tree>
    <p:extLst>
      <p:ext uri="{BB962C8B-B14F-4D97-AF65-F5344CB8AC3E}">
        <p14:creationId xmlns:p14="http://schemas.microsoft.com/office/powerpoint/2010/main" val="4212489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p:bg>
      <p:bgPr>
        <a:solidFill>
          <a:schemeClr val="accent4"/>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dirty="0">
              <a:latin typeface="Poppins" pitchFamily="2" charset="77"/>
            </a:endParaRPr>
          </a:p>
        </p:txBody>
      </p:sp>
      <p:sp>
        <p:nvSpPr>
          <p:cNvPr id="8" name="Text Placeholder 19">
            <a:extLst>
              <a:ext uri="{FF2B5EF4-FFF2-40B4-BE49-F238E27FC236}">
                <a16:creationId xmlns:a16="http://schemas.microsoft.com/office/drawing/2014/main" id="{623E3780-FEAF-C145-C230-9D3871E7B7F6}"/>
              </a:ext>
            </a:extLst>
          </p:cNvPr>
          <p:cNvSpPr>
            <a:spLocks noGrp="1"/>
          </p:cNvSpPr>
          <p:nvPr>
            <p:ph type="body" sz="quarter" idx="16" hasCustomPrompt="1"/>
          </p:nvPr>
        </p:nvSpPr>
        <p:spPr>
          <a:xfrm>
            <a:off x="1220787" y="2303337"/>
            <a:ext cx="10646316" cy="4017202"/>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spc="-120"/>
              <a:t>Azure AI Foundry provides a complete infrastructure for developing AI applications and agents.</a:t>
            </a:r>
            <a:endParaRPr lang="en-US"/>
          </a:p>
        </p:txBody>
      </p:sp>
    </p:spTree>
    <p:extLst>
      <p:ext uri="{BB962C8B-B14F-4D97-AF65-F5344CB8AC3E}">
        <p14:creationId xmlns:p14="http://schemas.microsoft.com/office/powerpoint/2010/main" val="2182487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chemeClr val="accent4"/>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550BD7-B230-FF35-33EF-CEE98C326F7B}"/>
              </a:ext>
            </a:extLst>
          </p:cNvPr>
          <p:cNvSpPr>
            <a:spLocks noGrp="1"/>
          </p:cNvSpPr>
          <p:nvPr>
            <p:ph type="body" sz="quarter" idx="17" hasCustomPrompt="1"/>
          </p:nvPr>
        </p:nvSpPr>
        <p:spPr>
          <a:xfrm>
            <a:off x="5357493" y="4572000"/>
            <a:ext cx="13672188" cy="4572000"/>
          </a:xfrm>
          <a:prstGeom prst="rect">
            <a:avLst/>
          </a:prstGeom>
        </p:spPr>
        <p:txBody>
          <a:bodyPr anchor="ctr"/>
          <a:lstStyle>
            <a:lvl1pPr marL="0" indent="0" algn="ctr">
              <a:buNone/>
              <a:defRPr lang="en-US" sz="10000" b="1" i="0" kern="0" spc="-120" dirty="0">
                <a:solidFill>
                  <a:srgbClr val="0F0F0F">
                    <a:alpha val="100000"/>
                  </a:srgbClr>
                </a:solidFill>
                <a:latin typeface="Poppins" pitchFamily="2" charset="77"/>
                <a:ea typeface="Poppins" pitchFamily="2" charset="77"/>
                <a:cs typeface="Poppins" pitchFamily="2" charset="77"/>
              </a:defRPr>
            </a:lvl1pPr>
          </a:lstStyle>
          <a:p>
            <a:pPr algn="ctr">
              <a:lnSpc>
                <a:spcPts val="11000"/>
              </a:lnSpc>
              <a:spcBef>
                <a:spcPts val="0"/>
              </a:spcBef>
            </a:pPr>
            <a:r>
              <a:rPr lang="en-US" spc="-120"/>
              <a:t>A large statement </a:t>
            </a:r>
            <a:r>
              <a:rPr lang="en-US" spc="-120">
                <a:solidFill>
                  <a:schemeClr val="accent3">
                    <a:lumMod val="75000"/>
                  </a:schemeClr>
                </a:solidFill>
              </a:rPr>
              <a:t>looks great </a:t>
            </a:r>
            <a:r>
              <a:rPr lang="en-US" spc="-120"/>
              <a:t>with </a:t>
            </a:r>
            <a:br>
              <a:rPr lang="en-US" spc="-120"/>
            </a:br>
            <a:r>
              <a:rPr lang="en-US" spc="-120"/>
              <a:t>10 words or less. </a:t>
            </a:r>
            <a:endParaRPr lang="en-US"/>
          </a:p>
        </p:txBody>
      </p:sp>
    </p:spTree>
    <p:extLst>
      <p:ext uri="{BB962C8B-B14F-4D97-AF65-F5344CB8AC3E}">
        <p14:creationId xmlns:p14="http://schemas.microsoft.com/office/powerpoint/2010/main" val="3241411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atures">
    <p:bg>
      <p:bgPr>
        <a:solidFill>
          <a:schemeClr val="accent4"/>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dirty="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indent="0" algn="l" defTabSz="914400" rtl="0" eaLnBrk="1" latinLnBrk="0" hangingPunct="1">
              <a:lnSpc>
                <a:spcPts val="4400"/>
              </a:lnSpc>
              <a:buNone/>
              <a:defRPr lang="en-US" sz="2800" b="0" i="0" kern="0" spc="-56" dirty="0">
                <a:solidFill>
                  <a:schemeClr val="tx2"/>
                </a:solidFill>
                <a:latin typeface="Aptos" panose="020B0004020202020204" pitchFamily="34" charset="0"/>
                <a:ea typeface="Aptos" panose="020B0004020202020204" pitchFamily="34" charset="0"/>
                <a:cs typeface="Poppins" pitchFamily="2" charset="77"/>
              </a:defRPr>
            </a:lvl1pPr>
          </a:lstStyle>
          <a:p>
            <a:pPr lvl="0"/>
            <a:r>
              <a:rPr lang="en-US"/>
              <a:t>Caption</a:t>
            </a:r>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buNone/>
              <a:defRPr sz="2400" b="0" i="0">
                <a:solidFill>
                  <a:schemeClr val="tx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6" name="Picture Placeholder 5">
            <a:extLst>
              <a:ext uri="{FF2B5EF4-FFF2-40B4-BE49-F238E27FC236}">
                <a16:creationId xmlns:a16="http://schemas.microsoft.com/office/drawing/2014/main" id="{6ED64ED9-4A23-F6BA-880B-98C7EB258AE9}"/>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7755944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4"/>
        </a:solid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018E0206-ABFD-233B-CA82-D4589F7C8DBC}"/>
              </a:ext>
            </a:extLst>
          </p:cNvPr>
          <p:cNvSpPr>
            <a:spLocks noGrp="1"/>
          </p:cNvSpPr>
          <p:nvPr>
            <p:ph type="body" sz="quarter" idx="12" hasCustomPrompt="1"/>
          </p:nvPr>
        </p:nvSpPr>
        <p:spPr>
          <a:xfrm>
            <a:off x="2757377" y="6096225"/>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chemeClr val="bg1"/>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Section title</a:t>
            </a:r>
            <a:endParaRPr lang="en-US" sz="10000"/>
          </a:p>
        </p:txBody>
      </p:sp>
      <p:sp>
        <p:nvSpPr>
          <p:cNvPr id="8" name="Text Placeholder 19">
            <a:extLst>
              <a:ext uri="{FF2B5EF4-FFF2-40B4-BE49-F238E27FC236}">
                <a16:creationId xmlns:a16="http://schemas.microsoft.com/office/drawing/2014/main" id="{3293E78D-709C-33A8-2CDF-C6266EB45DB3}"/>
              </a:ext>
            </a:extLst>
          </p:cNvPr>
          <p:cNvSpPr>
            <a:spLocks noGrp="1"/>
          </p:cNvSpPr>
          <p:nvPr>
            <p:ph type="body" sz="quarter" idx="19" hasCustomPrompt="1"/>
          </p:nvPr>
        </p:nvSpPr>
        <p:spPr>
          <a:xfrm>
            <a:off x="1039105" y="6096226"/>
            <a:ext cx="1553370" cy="1289312"/>
          </a:xfrm>
          <a:prstGeom prst="rect">
            <a:avLst/>
          </a:prstGeom>
        </p:spPr>
        <p:txBody>
          <a:bodyPr/>
          <a:lstStyle>
            <a:lvl1pPr marL="0" indent="0" algn="l" defTabSz="914400" rtl="0" eaLnBrk="1" latinLnBrk="0" hangingPunct="1">
              <a:lnSpc>
                <a:spcPts val="10800"/>
              </a:lnSpc>
              <a:buNone/>
              <a:defRPr lang="en-US" sz="10000" b="0" i="0" kern="0" spc="-400" dirty="0">
                <a:solidFill>
                  <a:schemeClr val="bg1"/>
                </a:solidFill>
                <a:latin typeface="Poppins" pitchFamily="2" charset="77"/>
                <a:ea typeface="Poppins" pitchFamily="2" charset="77"/>
                <a:cs typeface="Poppins" pitchFamily="2" charset="77"/>
              </a:defRPr>
            </a:lvl1pPr>
          </a:lstStyle>
          <a:p>
            <a:pPr lvl="0"/>
            <a:r>
              <a:rPr lang="en-US"/>
              <a:t>01</a:t>
            </a:r>
          </a:p>
        </p:txBody>
      </p:sp>
      <p:pic>
        <p:nvPicPr>
          <p:cNvPr id="3" name="Picture 2" descr="A cartoon robot with a black background&#10;&#10;AI-generated content may be incorrect.">
            <a:extLst>
              <a:ext uri="{FF2B5EF4-FFF2-40B4-BE49-F238E27FC236}">
                <a16:creationId xmlns:a16="http://schemas.microsoft.com/office/drawing/2014/main" id="{A3BA8ED5-DF4E-5505-CDB5-3754020739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21500" y="8761413"/>
            <a:ext cx="4383087" cy="4383087"/>
          </a:xfrm>
          <a:prstGeom prst="rect">
            <a:avLst/>
          </a:prstGeom>
        </p:spPr>
      </p:pic>
    </p:spTree>
    <p:extLst>
      <p:ext uri="{BB962C8B-B14F-4D97-AF65-F5344CB8AC3E}">
        <p14:creationId xmlns:p14="http://schemas.microsoft.com/office/powerpoint/2010/main" val="3973215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solid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p>
        </p:txBody>
      </p:sp>
      <p:pic>
        <p:nvPicPr>
          <p:cNvPr id="4" name="Picture 3" descr="A purple square object with white text&#10;&#10;AI-generated content may be incorrect.">
            <a:extLst>
              <a:ext uri="{FF2B5EF4-FFF2-40B4-BE49-F238E27FC236}">
                <a16:creationId xmlns:a16="http://schemas.microsoft.com/office/drawing/2014/main" id="{3B26540F-DF80-70A6-8D1C-3E25E5B356C6}"/>
              </a:ext>
            </a:extLst>
          </p:cNvPr>
          <p:cNvPicPr>
            <a:picLocks noChangeAspect="1"/>
          </p:cNvPicPr>
          <p:nvPr userDrawn="1"/>
        </p:nvPicPr>
        <p:blipFill>
          <a:blip r:embed="rId2"/>
          <a:stretch>
            <a:fillRect/>
          </a:stretch>
        </p:blipFill>
        <p:spPr>
          <a:xfrm>
            <a:off x="6099175" y="1308692"/>
            <a:ext cx="18288000" cy="10287000"/>
          </a:xfrm>
          <a:prstGeom prst="rect">
            <a:avLst/>
          </a:prstGeom>
        </p:spPr>
      </p:pic>
    </p:spTree>
    <p:extLst>
      <p:ext uri="{BB962C8B-B14F-4D97-AF65-F5344CB8AC3E}">
        <p14:creationId xmlns:p14="http://schemas.microsoft.com/office/powerpoint/2010/main" val="2602627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 colorful">
    <p:bg>
      <p:bgPr>
        <a:solidFill>
          <a:schemeClr val="accent4"/>
        </a:solidFill>
        <a:effectLst/>
      </p:bgPr>
    </p:bg>
    <p:spTree>
      <p:nvGrpSpPr>
        <p:cNvPr id="1" name=""/>
        <p:cNvGrpSpPr/>
        <p:nvPr/>
      </p:nvGrpSpPr>
      <p:grpSpPr>
        <a:xfrm>
          <a:off x="0" y="0"/>
          <a:ext cx="0" cy="0"/>
          <a:chOff x="0" y="0"/>
          <a:chExt cx="0" cy="0"/>
        </a:xfrm>
      </p:grpSpPr>
      <p:pic>
        <p:nvPicPr>
          <p:cNvPr id="10" name="Picture 9" descr="A purple ball on a white surface&#10;&#10;AI-generated content may be incorrect.">
            <a:extLst>
              <a:ext uri="{FF2B5EF4-FFF2-40B4-BE49-F238E27FC236}">
                <a16:creationId xmlns:a16="http://schemas.microsoft.com/office/drawing/2014/main" id="{0F111734-6761-4CFB-C4C1-2ED440ED951C}"/>
              </a:ext>
            </a:extLst>
          </p:cNvPr>
          <p:cNvPicPr>
            <a:picLocks noChangeAspect="1"/>
          </p:cNvPicPr>
          <p:nvPr userDrawn="1"/>
        </p:nvPicPr>
        <p:blipFill>
          <a:blip r:embed="rId2"/>
          <a:stretch>
            <a:fillRect/>
          </a:stretch>
        </p:blipFill>
        <p:spPr>
          <a:xfrm>
            <a:off x="3112" y="857"/>
            <a:ext cx="24380951" cy="13714285"/>
          </a:xfrm>
          <a:prstGeom prst="rect">
            <a:avLst/>
          </a:prstGeom>
        </p:spPr>
      </p:pic>
      <p:sp>
        <p:nvSpPr>
          <p:cNvPr id="2" name="Rectangle: Rounded Corners 4">
            <a:extLst>
              <a:ext uri="{FF2B5EF4-FFF2-40B4-BE49-F238E27FC236}">
                <a16:creationId xmlns:a16="http://schemas.microsoft.com/office/drawing/2014/main" id="{347099ED-422B-195B-39D3-C493846C7463}"/>
              </a:ext>
            </a:extLst>
          </p:cNvPr>
          <p:cNvSpPr/>
          <p:nvPr userDrawn="1"/>
        </p:nvSpPr>
        <p:spPr>
          <a:xfrm>
            <a:off x="1921041" y="997685"/>
            <a:ext cx="20544963" cy="12041472"/>
          </a:xfrm>
          <a:prstGeom prst="roundRect">
            <a:avLst>
              <a:gd name="adj" fmla="val 4099"/>
            </a:avLst>
          </a:prstGeom>
          <a:gradFill>
            <a:gsLst>
              <a:gs pos="0">
                <a:schemeClr val="accent2">
                  <a:lumMod val="60000"/>
                  <a:lumOff val="40000"/>
                  <a:alpha val="56103"/>
                </a:schemeClr>
              </a:gs>
              <a:gs pos="99000">
                <a:schemeClr val="bg2">
                  <a:lumMod val="60000"/>
                  <a:lumOff val="40000"/>
                  <a:alpha val="50407"/>
                </a:schemeClr>
              </a:gs>
            </a:gsLst>
            <a:lin ang="3000000" scaled="0"/>
          </a:gradFill>
          <a:ln>
            <a:noFill/>
          </a:ln>
          <a:effectLst>
            <a:outerShdw blurRad="165100" dist="38100" dir="2700000" sx="101000" sy="101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pic>
        <p:nvPicPr>
          <p:cNvPr id="4" name="Image 2">
            <a:extLst>
              <a:ext uri="{FF2B5EF4-FFF2-40B4-BE49-F238E27FC236}">
                <a16:creationId xmlns:a16="http://schemas.microsoft.com/office/drawing/2014/main" id="{2673596A-66CF-D63B-AAD0-2A8EA43EA2E6}"/>
              </a:ext>
            </a:extLst>
          </p:cNvPr>
          <p:cNvPicPr>
            <a:picLocks noChangeAspect="1"/>
          </p:cNvPicPr>
          <p:nvPr userDrawn="1"/>
        </p:nvPicPr>
        <p:blipFill>
          <a:blip r:embed="rId3"/>
          <a:srcRect/>
          <a:stretch/>
        </p:blipFill>
        <p:spPr>
          <a:xfrm>
            <a:off x="2594991" y="1567452"/>
            <a:ext cx="19589563" cy="11286702"/>
          </a:xfrm>
          <a:prstGeom prst="rect">
            <a:avLst/>
          </a:prstGeom>
        </p:spPr>
      </p:pic>
      <p:sp>
        <p:nvSpPr>
          <p:cNvPr id="5" name="Rectangle: Rounded Corners 6">
            <a:extLst>
              <a:ext uri="{FF2B5EF4-FFF2-40B4-BE49-F238E27FC236}">
                <a16:creationId xmlns:a16="http://schemas.microsoft.com/office/drawing/2014/main" id="{F8E682AB-4C51-9351-5329-2820E25A366B}"/>
              </a:ext>
            </a:extLst>
          </p:cNvPr>
          <p:cNvSpPr/>
          <p:nvPr userDrawn="1"/>
        </p:nvSpPr>
        <p:spPr>
          <a:xfrm>
            <a:off x="1921105" y="979149"/>
            <a:ext cx="20544963" cy="12041472"/>
          </a:xfrm>
          <a:prstGeom prst="roundRect">
            <a:avLst>
              <a:gd name="adj" fmla="val 4099"/>
            </a:avLst>
          </a:prstGeom>
          <a:noFill/>
          <a:ln w="25400">
            <a:gradFill>
              <a:gsLst>
                <a:gs pos="0">
                  <a:schemeClr val="accent1">
                    <a:lumMod val="5000"/>
                    <a:lumOff val="95000"/>
                    <a:alpha val="39000"/>
                  </a:schemeClr>
                </a:gs>
                <a:gs pos="100000">
                  <a:schemeClr val="accent1">
                    <a:lumMod val="30000"/>
                    <a:lumOff val="70000"/>
                  </a:schemeClr>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6" name="Media Placeholder 11">
            <a:extLst>
              <a:ext uri="{FF2B5EF4-FFF2-40B4-BE49-F238E27FC236}">
                <a16:creationId xmlns:a16="http://schemas.microsoft.com/office/drawing/2014/main" id="{1557052E-6C30-1A00-5CF1-71E30F79C8CA}"/>
              </a:ext>
            </a:extLst>
          </p:cNvPr>
          <p:cNvSpPr>
            <a:spLocks noGrp="1"/>
          </p:cNvSpPr>
          <p:nvPr>
            <p:ph type="media" sz="quarter" idx="40"/>
          </p:nvPr>
        </p:nvSpPr>
        <p:spPr>
          <a:xfrm>
            <a:off x="2701158" y="1692166"/>
            <a:ext cx="18929131" cy="10625958"/>
          </a:xfrm>
          <a:prstGeom prst="roundRect">
            <a:avLst>
              <a:gd name="adj" fmla="val 1678"/>
            </a:avLst>
          </a:prstGeom>
          <a:noFill/>
        </p:spPr>
        <p:txBody>
          <a:bodyPr/>
          <a:lstStyle>
            <a:lvl1pPr marL="0" indent="0">
              <a:buNone/>
              <a:defRPr b="0" i="0">
                <a:latin typeface="Poppins" pitchFamily="2" charset="77"/>
              </a:defRPr>
            </a:lvl1pPr>
          </a:lstStyle>
          <a:p>
            <a:endParaRPr lang="en-US" dirty="0"/>
          </a:p>
        </p:txBody>
      </p:sp>
    </p:spTree>
    <p:extLst>
      <p:ext uri="{BB962C8B-B14F-4D97-AF65-F5344CB8AC3E}">
        <p14:creationId xmlns:p14="http://schemas.microsoft.com/office/powerpoint/2010/main" val="34023287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7 Título"/>
          <p:cNvSpPr>
            <a:spLocks noGrp="1"/>
          </p:cNvSpPr>
          <p:nvPr>
            <p:ph type="title"/>
          </p:nvPr>
        </p:nvSpPr>
        <p:spPr/>
        <p:txBody>
          <a:bodyPr/>
          <a:lstStyle>
            <a:lvl1pPr>
              <a:defRPr>
                <a:solidFill>
                  <a:srgbClr val="6DA6D9"/>
                </a:solidFill>
              </a:defRPr>
            </a:lvl1pPr>
          </a:lstStyle>
          <a:p>
            <a:r>
              <a:rPr lang="es-ES"/>
              <a:t>Haga clic para modificar el estilo de título del patrón</a:t>
            </a:r>
          </a:p>
        </p:txBody>
      </p:sp>
      <p:sp>
        <p:nvSpPr>
          <p:cNvPr id="6" name="Marcador de número de diapositiva 3"/>
          <p:cNvSpPr>
            <a:spLocks noGrp="1"/>
          </p:cNvSpPr>
          <p:nvPr>
            <p:ph type="sldNum" sz="quarter" idx="4"/>
          </p:nvPr>
        </p:nvSpPr>
        <p:spPr>
          <a:xfrm>
            <a:off x="1026621" y="12511541"/>
            <a:ext cx="1200531" cy="849898"/>
          </a:xfrm>
          <a:prstGeom prst="rect">
            <a:avLst/>
          </a:prstGeom>
        </p:spPr>
        <p:txBody>
          <a:bodyPr anchor="ctr"/>
          <a:lstStyle>
            <a:lvl1pPr algn="l">
              <a:defRPr sz="1814"/>
            </a:lvl1pPr>
          </a:lstStyle>
          <a:p>
            <a:fld id="{C0C6E1E5-C711-49C2-AC1C-A8C0A200779D}" type="slidenum">
              <a:rPr lang="es-ES" smtClean="0">
                <a:cs typeface="Segoe UI Light" panose="020B0502040204020203" pitchFamily="34" charset="0"/>
              </a:rPr>
              <a:pPr/>
              <a:t>‹#›</a:t>
            </a:fld>
            <a:endParaRPr lang="es-ES" dirty="0">
              <a:cs typeface="Segoe UI Light" panose="020B0502040204020203" pitchFamily="34" charset="0"/>
            </a:endParaRPr>
          </a:p>
        </p:txBody>
      </p:sp>
    </p:spTree>
    <p:extLst>
      <p:ext uri="{BB962C8B-B14F-4D97-AF65-F5344CB8AC3E}">
        <p14:creationId xmlns:p14="http://schemas.microsoft.com/office/powerpoint/2010/main" val="673093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09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1">
    <p:bg>
      <p:bgPr>
        <a:solidFill>
          <a:schemeClr val="accent4"/>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dirty="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dirty="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Demo title</a:t>
            </a:r>
          </a:p>
        </p:txBody>
      </p:sp>
      <p:sp>
        <p:nvSpPr>
          <p:cNvPr id="12" name="Media Placeholder 11">
            <a:extLst>
              <a:ext uri="{FF2B5EF4-FFF2-40B4-BE49-F238E27FC236}">
                <a16:creationId xmlns:a16="http://schemas.microsoft.com/office/drawing/2014/main" id="{352801BD-1573-00A3-B1EC-19E2831948F6}"/>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12604334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0">
              <a:srgbClr val="0657B2"/>
            </a:gs>
            <a:gs pos="100000">
              <a:srgbClr val="1E0756"/>
            </a:gs>
          </a:gsLst>
          <a:lin ang="5400000" scaled="1"/>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B5EEFF-2BB5-A52C-260D-554CFB706928}"/>
              </a:ext>
            </a:extLst>
          </p:cNvPr>
          <p:cNvPicPr>
            <a:picLocks noChangeAspect="1"/>
          </p:cNvPicPr>
          <p:nvPr userDrawn="1"/>
        </p:nvPicPr>
        <p:blipFill>
          <a:blip r:embed="rId2"/>
          <a:stretch>
            <a:fillRect/>
          </a:stretch>
        </p:blipFill>
        <p:spPr>
          <a:xfrm>
            <a:off x="0" y="0"/>
            <a:ext cx="24387175" cy="2648295"/>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pic>
        <p:nvPicPr>
          <p:cNvPr id="4" name="Picture 3">
            <a:extLst>
              <a:ext uri="{FF2B5EF4-FFF2-40B4-BE49-F238E27FC236}">
                <a16:creationId xmlns:a16="http://schemas.microsoft.com/office/drawing/2014/main" id="{2E58028D-48E9-F953-AF99-287F28B4BC9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1470317" y="1041400"/>
            <a:ext cx="1828800" cy="1828800"/>
          </a:xfrm>
          <a:prstGeom prst="rect">
            <a:avLst/>
          </a:prstGeom>
        </p:spPr>
      </p:pic>
      <p:pic>
        <p:nvPicPr>
          <p:cNvPr id="3" name="Picture 2" descr="A purple object with light beams">
            <a:extLst>
              <a:ext uri="{FF2B5EF4-FFF2-40B4-BE49-F238E27FC236}">
                <a16:creationId xmlns:a16="http://schemas.microsoft.com/office/drawing/2014/main" id="{B95DBEA6-A735-B2EF-582C-219438B2AB07}"/>
              </a:ext>
            </a:extLst>
          </p:cNvPr>
          <p:cNvPicPr>
            <a:picLocks noChangeAspect="1"/>
          </p:cNvPicPr>
          <p:nvPr userDrawn="1"/>
        </p:nvPicPr>
        <p:blipFill>
          <a:blip r:embed="rId4"/>
          <a:stretch>
            <a:fillRect/>
          </a:stretch>
        </p:blipFill>
        <p:spPr>
          <a:xfrm>
            <a:off x="-322730" y="3835400"/>
            <a:ext cx="24387175" cy="9554819"/>
          </a:xfrm>
          <a:prstGeom prst="rect">
            <a:avLst/>
          </a:prstGeom>
        </p:spPr>
      </p:pic>
    </p:spTree>
    <p:extLst>
      <p:ext uri="{BB962C8B-B14F-4D97-AF65-F5344CB8AC3E}">
        <p14:creationId xmlns:p14="http://schemas.microsoft.com/office/powerpoint/2010/main" val="9099528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dirty="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dirty="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a:solidFill>
                  <a:schemeClr val="bg1"/>
                </a:solidFill>
                <a:latin typeface="Poppins" pitchFamily="2" charset="77"/>
                <a:ea typeface="Poppins" pitchFamily="2" charset="77"/>
                <a:cs typeface="Poppins" pitchFamily="2" charset="77"/>
              </a:defRPr>
            </a:lvl1pPr>
          </a:lstStyle>
          <a:p>
            <a:pPr lvl="0"/>
            <a:r>
              <a:rPr lang="en-US"/>
              <a:t>Demo title</a:t>
            </a:r>
          </a:p>
        </p:txBody>
      </p:sp>
      <p:sp>
        <p:nvSpPr>
          <p:cNvPr id="5" name="Media Placeholder 11">
            <a:extLst>
              <a:ext uri="{FF2B5EF4-FFF2-40B4-BE49-F238E27FC236}">
                <a16:creationId xmlns:a16="http://schemas.microsoft.com/office/drawing/2014/main" id="{A5295C79-5CDC-F80C-3086-8B2B71595DA2}"/>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13878961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accent1">
              <a:lumMod val="40000"/>
              <a:lumOff val="60000"/>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solidFill>
                <a:schemeClr val="bg1"/>
              </a:solidFill>
              <a:latin typeface="Poppins" pitchFamily="2" charset="77"/>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dirty="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3600" b="0" i="0" kern="0" spc="-72" dirty="0" smtClean="0">
                <a:solidFill>
                  <a:schemeClr val="bg1"/>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25" name="Text Placeholder 19">
            <a:extLst>
              <a:ext uri="{FF2B5EF4-FFF2-40B4-BE49-F238E27FC236}">
                <a16:creationId xmlns:a16="http://schemas.microsoft.com/office/drawing/2014/main" id="{16A860AA-AC62-C8E0-D0B9-8A40E86C5814}"/>
              </a:ext>
            </a:extLst>
          </p:cNvPr>
          <p:cNvSpPr>
            <a:spLocks noGrp="1"/>
          </p:cNvSpPr>
          <p:nvPr>
            <p:ph type="body" sz="quarter" idx="14" hasCustomPrompt="1"/>
          </p:nvPr>
        </p:nvSpPr>
        <p:spPr>
          <a:xfrm>
            <a:off x="15419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6" name="Text Placeholder 19">
            <a:extLst>
              <a:ext uri="{FF2B5EF4-FFF2-40B4-BE49-F238E27FC236}">
                <a16:creationId xmlns:a16="http://schemas.microsoft.com/office/drawing/2014/main" id="{8DC486F7-F10A-AD9A-6F53-B78C7A8EBFFE}"/>
              </a:ext>
            </a:extLst>
          </p:cNvPr>
          <p:cNvSpPr>
            <a:spLocks noGrp="1"/>
          </p:cNvSpPr>
          <p:nvPr>
            <p:ph type="body" sz="quarter" idx="15" hasCustomPrompt="1"/>
          </p:nvPr>
        </p:nvSpPr>
        <p:spPr>
          <a:xfrm>
            <a:off x="129465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2F1C0483-A6B1-5B26-9779-744BC2D352EC}"/>
              </a:ext>
            </a:extLst>
          </p:cNvPr>
          <p:cNvSpPr>
            <a:spLocks noGrp="1"/>
          </p:cNvSpPr>
          <p:nvPr>
            <p:ph type="body" sz="quarter" idx="16" hasCustomPrompt="1"/>
          </p:nvPr>
        </p:nvSpPr>
        <p:spPr>
          <a:xfrm>
            <a:off x="15419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9" name="Text Placeholder 19">
            <a:extLst>
              <a:ext uri="{FF2B5EF4-FFF2-40B4-BE49-F238E27FC236}">
                <a16:creationId xmlns:a16="http://schemas.microsoft.com/office/drawing/2014/main" id="{892BD9C6-9EF1-E1E3-2276-75F6EA6F45FC}"/>
              </a:ext>
            </a:extLst>
          </p:cNvPr>
          <p:cNvSpPr>
            <a:spLocks noGrp="1"/>
          </p:cNvSpPr>
          <p:nvPr>
            <p:ph type="body" sz="quarter" idx="17" hasCustomPrompt="1"/>
          </p:nvPr>
        </p:nvSpPr>
        <p:spPr>
          <a:xfrm>
            <a:off x="129465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0" name="Text Placeholder 19">
            <a:extLst>
              <a:ext uri="{FF2B5EF4-FFF2-40B4-BE49-F238E27FC236}">
                <a16:creationId xmlns:a16="http://schemas.microsoft.com/office/drawing/2014/main" id="{C61C2BFE-95DB-DB7A-F2D9-2B272A4C8290}"/>
              </a:ext>
            </a:extLst>
          </p:cNvPr>
          <p:cNvSpPr>
            <a:spLocks noGrp="1"/>
          </p:cNvSpPr>
          <p:nvPr>
            <p:ph type="body" sz="quarter" idx="18" hasCustomPrompt="1"/>
          </p:nvPr>
        </p:nvSpPr>
        <p:spPr>
          <a:xfrm>
            <a:off x="15419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666A24C5-A4FD-E14D-4173-3CA7279C139D}"/>
              </a:ext>
            </a:extLst>
          </p:cNvPr>
          <p:cNvSpPr>
            <a:spLocks noGrp="1"/>
          </p:cNvSpPr>
          <p:nvPr>
            <p:ph type="body" sz="quarter" idx="19" hasCustomPrompt="1"/>
          </p:nvPr>
        </p:nvSpPr>
        <p:spPr>
          <a:xfrm>
            <a:off x="129465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11380824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B8A08768-A8D1-56B8-9E72-F5247632A5A0}"/>
              </a:ext>
            </a:extLst>
          </p:cNvPr>
          <p:cNvSpPr>
            <a:spLocks noGrp="1"/>
          </p:cNvSpPr>
          <p:nvPr>
            <p:ph type="body" sz="quarter" idx="10" hasCustomPrompt="1"/>
          </p:nvPr>
        </p:nvSpPr>
        <p:spPr>
          <a:xfrm>
            <a:off x="9699059" y="106293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2" name="Text Placeholder 19">
            <a:extLst>
              <a:ext uri="{FF2B5EF4-FFF2-40B4-BE49-F238E27FC236}">
                <a16:creationId xmlns:a16="http://schemas.microsoft.com/office/drawing/2014/main" id="{9D36D911-7F66-D321-2E3E-25348A43CD12}"/>
              </a:ext>
            </a:extLst>
          </p:cNvPr>
          <p:cNvSpPr>
            <a:spLocks noGrp="1"/>
          </p:cNvSpPr>
          <p:nvPr>
            <p:ph type="body" sz="quarter" idx="11" hasCustomPrompt="1"/>
          </p:nvPr>
        </p:nvSpPr>
        <p:spPr>
          <a:xfrm>
            <a:off x="8582971" y="106679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23" name="Text Placeholder 19">
            <a:extLst>
              <a:ext uri="{FF2B5EF4-FFF2-40B4-BE49-F238E27FC236}">
                <a16:creationId xmlns:a16="http://schemas.microsoft.com/office/drawing/2014/main" id="{2BB80305-533F-525A-2094-2BA8CC178E8A}"/>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25" name="Text Placeholder 19">
            <a:extLst>
              <a:ext uri="{FF2B5EF4-FFF2-40B4-BE49-F238E27FC236}">
                <a16:creationId xmlns:a16="http://schemas.microsoft.com/office/drawing/2014/main" id="{9D750292-3DAA-64F4-E346-058EF93A473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8" name="Text Placeholder 19">
            <a:extLst>
              <a:ext uri="{FF2B5EF4-FFF2-40B4-BE49-F238E27FC236}">
                <a16:creationId xmlns:a16="http://schemas.microsoft.com/office/drawing/2014/main" id="{909B5BC6-004B-406B-86ED-C0F664D767BA}"/>
              </a:ext>
            </a:extLst>
          </p:cNvPr>
          <p:cNvSpPr>
            <a:spLocks noGrp="1"/>
          </p:cNvSpPr>
          <p:nvPr>
            <p:ph type="body" sz="quarter" idx="16" hasCustomPrompt="1"/>
          </p:nvPr>
        </p:nvSpPr>
        <p:spPr>
          <a:xfrm>
            <a:off x="9699059" y="1965759"/>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22607F7F-1EAC-B2FA-AC82-78456EA42FF5}"/>
              </a:ext>
            </a:extLst>
          </p:cNvPr>
          <p:cNvSpPr>
            <a:spLocks noGrp="1"/>
          </p:cNvSpPr>
          <p:nvPr>
            <p:ph type="body" sz="quarter" idx="17" hasCustomPrompt="1"/>
          </p:nvPr>
        </p:nvSpPr>
        <p:spPr>
          <a:xfrm>
            <a:off x="8582971" y="1969624"/>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0" name="Text Placeholder 19">
            <a:extLst>
              <a:ext uri="{FF2B5EF4-FFF2-40B4-BE49-F238E27FC236}">
                <a16:creationId xmlns:a16="http://schemas.microsoft.com/office/drawing/2014/main" id="{EDFEF231-B3A4-17F4-23CF-B712A4401DBA}"/>
              </a:ext>
            </a:extLst>
          </p:cNvPr>
          <p:cNvSpPr>
            <a:spLocks noGrp="1"/>
          </p:cNvSpPr>
          <p:nvPr>
            <p:ph type="body" sz="quarter" idx="18" hasCustomPrompt="1"/>
          </p:nvPr>
        </p:nvSpPr>
        <p:spPr>
          <a:xfrm>
            <a:off x="9699059" y="2875692"/>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1" name="Text Placeholder 19">
            <a:extLst>
              <a:ext uri="{FF2B5EF4-FFF2-40B4-BE49-F238E27FC236}">
                <a16:creationId xmlns:a16="http://schemas.microsoft.com/office/drawing/2014/main" id="{3FC7885F-D58E-D154-62B9-8314D6E34C2B}"/>
              </a:ext>
            </a:extLst>
          </p:cNvPr>
          <p:cNvSpPr>
            <a:spLocks noGrp="1"/>
          </p:cNvSpPr>
          <p:nvPr>
            <p:ph type="body" sz="quarter" idx="19" hasCustomPrompt="1"/>
          </p:nvPr>
        </p:nvSpPr>
        <p:spPr>
          <a:xfrm>
            <a:off x="8582971" y="2879557"/>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2" name="Text Placeholder 19">
            <a:extLst>
              <a:ext uri="{FF2B5EF4-FFF2-40B4-BE49-F238E27FC236}">
                <a16:creationId xmlns:a16="http://schemas.microsoft.com/office/drawing/2014/main" id="{3206D664-9025-7588-3785-9B5127BB52DC}"/>
              </a:ext>
            </a:extLst>
          </p:cNvPr>
          <p:cNvSpPr>
            <a:spLocks noGrp="1"/>
          </p:cNvSpPr>
          <p:nvPr>
            <p:ph type="body" sz="quarter" idx="20" hasCustomPrompt="1"/>
          </p:nvPr>
        </p:nvSpPr>
        <p:spPr>
          <a:xfrm>
            <a:off x="9699059" y="3785625"/>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3" name="Text Placeholder 19">
            <a:extLst>
              <a:ext uri="{FF2B5EF4-FFF2-40B4-BE49-F238E27FC236}">
                <a16:creationId xmlns:a16="http://schemas.microsoft.com/office/drawing/2014/main" id="{B1D64F4E-B2B1-F66D-F67B-35D740CF5508}"/>
              </a:ext>
            </a:extLst>
          </p:cNvPr>
          <p:cNvSpPr>
            <a:spLocks noGrp="1"/>
          </p:cNvSpPr>
          <p:nvPr>
            <p:ph type="body" sz="quarter" idx="21" hasCustomPrompt="1"/>
          </p:nvPr>
        </p:nvSpPr>
        <p:spPr>
          <a:xfrm>
            <a:off x="8582971" y="3789490"/>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4" name="Text Placeholder 19">
            <a:extLst>
              <a:ext uri="{FF2B5EF4-FFF2-40B4-BE49-F238E27FC236}">
                <a16:creationId xmlns:a16="http://schemas.microsoft.com/office/drawing/2014/main" id="{DD90E18B-EA52-CF02-E309-052B97441951}"/>
              </a:ext>
            </a:extLst>
          </p:cNvPr>
          <p:cNvSpPr>
            <a:spLocks noGrp="1"/>
          </p:cNvSpPr>
          <p:nvPr>
            <p:ph type="body" sz="quarter" idx="22" hasCustomPrompt="1"/>
          </p:nvPr>
        </p:nvSpPr>
        <p:spPr>
          <a:xfrm>
            <a:off x="9699059" y="4695558"/>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35B5BBF1-8BFB-DADC-91A0-66BE29830F6B}"/>
              </a:ext>
            </a:extLst>
          </p:cNvPr>
          <p:cNvSpPr>
            <a:spLocks noGrp="1"/>
          </p:cNvSpPr>
          <p:nvPr>
            <p:ph type="body" sz="quarter" idx="23" hasCustomPrompt="1"/>
          </p:nvPr>
        </p:nvSpPr>
        <p:spPr>
          <a:xfrm>
            <a:off x="8582971" y="4699423"/>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6" name="Text Placeholder 19">
            <a:extLst>
              <a:ext uri="{FF2B5EF4-FFF2-40B4-BE49-F238E27FC236}">
                <a16:creationId xmlns:a16="http://schemas.microsoft.com/office/drawing/2014/main" id="{D45D058E-B1E6-9724-7878-C61F5E256716}"/>
              </a:ext>
            </a:extLst>
          </p:cNvPr>
          <p:cNvSpPr>
            <a:spLocks noGrp="1"/>
          </p:cNvSpPr>
          <p:nvPr>
            <p:ph type="body" sz="quarter" idx="24" hasCustomPrompt="1"/>
          </p:nvPr>
        </p:nvSpPr>
        <p:spPr>
          <a:xfrm>
            <a:off x="9699059" y="5605491"/>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6767140E-1887-CBD2-537F-0F89AA863F4A}"/>
              </a:ext>
            </a:extLst>
          </p:cNvPr>
          <p:cNvSpPr>
            <a:spLocks noGrp="1"/>
          </p:cNvSpPr>
          <p:nvPr>
            <p:ph type="body" sz="quarter" idx="25" hasCustomPrompt="1"/>
          </p:nvPr>
        </p:nvSpPr>
        <p:spPr>
          <a:xfrm>
            <a:off x="8582971" y="5609356"/>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8" name="Text Placeholder 19">
            <a:extLst>
              <a:ext uri="{FF2B5EF4-FFF2-40B4-BE49-F238E27FC236}">
                <a16:creationId xmlns:a16="http://schemas.microsoft.com/office/drawing/2014/main" id="{D2DAF6A0-18B6-8865-E352-FBD3DA7F6754}"/>
              </a:ext>
            </a:extLst>
          </p:cNvPr>
          <p:cNvSpPr>
            <a:spLocks noGrp="1"/>
          </p:cNvSpPr>
          <p:nvPr>
            <p:ph type="body" sz="quarter" idx="26" hasCustomPrompt="1"/>
          </p:nvPr>
        </p:nvSpPr>
        <p:spPr>
          <a:xfrm>
            <a:off x="9699059" y="651542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9" name="Text Placeholder 19">
            <a:extLst>
              <a:ext uri="{FF2B5EF4-FFF2-40B4-BE49-F238E27FC236}">
                <a16:creationId xmlns:a16="http://schemas.microsoft.com/office/drawing/2014/main" id="{6C68D9E7-6D29-A137-DBFE-B0921598A108}"/>
              </a:ext>
            </a:extLst>
          </p:cNvPr>
          <p:cNvSpPr>
            <a:spLocks noGrp="1"/>
          </p:cNvSpPr>
          <p:nvPr>
            <p:ph type="body" sz="quarter" idx="27" hasCustomPrompt="1"/>
          </p:nvPr>
        </p:nvSpPr>
        <p:spPr>
          <a:xfrm>
            <a:off x="8582971" y="651928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40" name="Text Placeholder 19">
            <a:extLst>
              <a:ext uri="{FF2B5EF4-FFF2-40B4-BE49-F238E27FC236}">
                <a16:creationId xmlns:a16="http://schemas.microsoft.com/office/drawing/2014/main" id="{3B00CE70-CCD3-CF1B-8E6B-B04013BD71CD}"/>
              </a:ext>
            </a:extLst>
          </p:cNvPr>
          <p:cNvSpPr>
            <a:spLocks noGrp="1"/>
          </p:cNvSpPr>
          <p:nvPr>
            <p:ph type="body" sz="quarter" idx="28" hasCustomPrompt="1"/>
          </p:nvPr>
        </p:nvSpPr>
        <p:spPr>
          <a:xfrm>
            <a:off x="9699059" y="7425357"/>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1" name="Text Placeholder 19">
            <a:extLst>
              <a:ext uri="{FF2B5EF4-FFF2-40B4-BE49-F238E27FC236}">
                <a16:creationId xmlns:a16="http://schemas.microsoft.com/office/drawing/2014/main" id="{3AFF83DD-F4F2-57F9-7604-66A5BBAB3028}"/>
              </a:ext>
            </a:extLst>
          </p:cNvPr>
          <p:cNvSpPr>
            <a:spLocks noGrp="1"/>
          </p:cNvSpPr>
          <p:nvPr>
            <p:ph type="body" sz="quarter" idx="29" hasCustomPrompt="1"/>
          </p:nvPr>
        </p:nvSpPr>
        <p:spPr>
          <a:xfrm>
            <a:off x="8582971" y="7429222"/>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Tree>
    <p:extLst>
      <p:ext uri="{BB962C8B-B14F-4D97-AF65-F5344CB8AC3E}">
        <p14:creationId xmlns:p14="http://schemas.microsoft.com/office/powerpoint/2010/main" val="1453851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3" name="Image 0" descr=" ">
            <a:extLst>
              <a:ext uri="{FF2B5EF4-FFF2-40B4-BE49-F238E27FC236}">
                <a16:creationId xmlns:a16="http://schemas.microsoft.com/office/drawing/2014/main" id="{3CB413BA-3930-FE82-88A0-EA5EB423C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143" y="1758950"/>
            <a:ext cx="469810" cy="428625"/>
          </a:xfrm>
          <a:prstGeom prst="rect">
            <a:avLst/>
          </a:prstGeom>
        </p:spPr>
      </p:pic>
      <p:sp>
        <p:nvSpPr>
          <p:cNvPr id="8" name="Text Placeholder 7">
            <a:extLst>
              <a:ext uri="{FF2B5EF4-FFF2-40B4-BE49-F238E27FC236}">
                <a16:creationId xmlns:a16="http://schemas.microsoft.com/office/drawing/2014/main" id="{F47A6E8C-30E6-E108-955E-F0C2EFDA0682}"/>
              </a:ext>
            </a:extLst>
          </p:cNvPr>
          <p:cNvSpPr>
            <a:spLocks noGrp="1"/>
          </p:cNvSpPr>
          <p:nvPr>
            <p:ph type="body" sz="quarter" idx="10" hasCustomPrompt="1"/>
          </p:nvPr>
        </p:nvSpPr>
        <p:spPr>
          <a:xfrm>
            <a:off x="1703385" y="2137336"/>
            <a:ext cx="17936337" cy="7026762"/>
          </a:xfrm>
          <a:prstGeom prst="rect">
            <a:avLst/>
          </a:prstGeom>
          <a:noFill/>
        </p:spPr>
        <p:txBody>
          <a:bodyPr/>
          <a:lstStyle>
            <a:lvl1pPr marL="0" indent="0" algn="l">
              <a:lnSpc>
                <a:spcPts val="10800"/>
              </a:lnSpc>
              <a:buNone/>
              <a:defRPr lang="en-US" sz="10000" b="0" i="0" kern="0" spc="-400" dirty="0">
                <a:solidFill>
                  <a:schemeClr val="bg1"/>
                </a:solidFill>
                <a:latin typeface="Poppins" pitchFamily="2" charset="77"/>
                <a:ea typeface="Segoe Serif Regular" pitchFamily="34" charset="-122"/>
                <a:cs typeface="Poppins" pitchFamily="2" charset="77"/>
              </a:defRPr>
            </a:lvl1pPr>
          </a:lstStyle>
          <a:p>
            <a:pPr rtl="0"/>
            <a:r>
              <a:rPr lang="en-US" b="1" i="0" u="none" strike="noStrike">
                <a:solidFill>
                  <a:srgbClr val="E6E6E6"/>
                </a:solidFill>
                <a:effectLst/>
                <a:latin typeface="Segoe UI" panose="020B0502040204020203" pitchFamily="34" charset="0"/>
              </a:rPr>
              <a:t>Aspire</a:t>
            </a:r>
            <a:r>
              <a:rPr lang="en-US" b="0" i="0" u="none" strike="noStrike">
                <a:solidFill>
                  <a:srgbClr val="E6E6E6"/>
                </a:solidFill>
                <a:effectLst/>
                <a:latin typeface="Segoe UI" panose="020B0502040204020203" pitchFamily="34" charset="0"/>
              </a:rPr>
              <a:t> provides tools, templates, and packages for building </a:t>
            </a:r>
            <a:r>
              <a:rPr lang="en-US" b="1" i="0" u="none" strike="noStrike">
                <a:solidFill>
                  <a:srgbClr val="E6E6E6"/>
                </a:solidFill>
                <a:effectLst/>
                <a:latin typeface="Segoe UI" panose="020B0502040204020203" pitchFamily="34" charset="0"/>
              </a:rPr>
              <a:t>observable, production-ready distributed apps”</a:t>
            </a:r>
            <a:endParaRPr lang="en-US" sz="10000" b="0" i="0" u="none" strike="noStrike" kern="1200" baseline="0">
              <a:solidFill>
                <a:srgbClr val="FEFFFE"/>
              </a:solidFill>
              <a:latin typeface="Segoe UI Variable Display Semil" pitchFamily="2" charset="0"/>
            </a:endParaRPr>
          </a:p>
        </p:txBody>
      </p:sp>
      <p:sp>
        <p:nvSpPr>
          <p:cNvPr id="11" name="Text Placeholder 10">
            <a:extLst>
              <a:ext uri="{FF2B5EF4-FFF2-40B4-BE49-F238E27FC236}">
                <a16:creationId xmlns:a16="http://schemas.microsoft.com/office/drawing/2014/main" id="{624CF9D1-3CF4-0A00-E1E5-0844E60F737C}"/>
              </a:ext>
            </a:extLst>
          </p:cNvPr>
          <p:cNvSpPr>
            <a:spLocks noGrp="1"/>
          </p:cNvSpPr>
          <p:nvPr>
            <p:ph type="body" sz="quarter" idx="11" hasCustomPrompt="1"/>
          </p:nvPr>
        </p:nvSpPr>
        <p:spPr>
          <a:xfrm>
            <a:off x="1713433" y="9392209"/>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200" b="0" i="0" kern="1200" dirty="0">
                <a:solidFill>
                  <a:schemeClr val="bg1"/>
                </a:solidFill>
                <a:latin typeface="Poppins" pitchFamily="2" charset="77"/>
                <a:ea typeface="Inter Bold" pitchFamily="34" charset="-122"/>
                <a:cs typeface="Poppins" pitchFamily="2" charset="77"/>
              </a:defRPr>
            </a:lvl1pPr>
          </a:lstStyle>
          <a:p>
            <a:pPr lvl="0"/>
            <a:r>
              <a:rPr lang="en-US"/>
              <a:t>Name and Last Name</a:t>
            </a:r>
          </a:p>
        </p:txBody>
      </p:sp>
      <p:sp>
        <p:nvSpPr>
          <p:cNvPr id="13" name="Text Placeholder 10">
            <a:extLst>
              <a:ext uri="{FF2B5EF4-FFF2-40B4-BE49-F238E27FC236}">
                <a16:creationId xmlns:a16="http://schemas.microsoft.com/office/drawing/2014/main" id="{154061D7-8326-61BE-3388-13713C109450}"/>
              </a:ext>
            </a:extLst>
          </p:cNvPr>
          <p:cNvSpPr>
            <a:spLocks noGrp="1"/>
          </p:cNvSpPr>
          <p:nvPr>
            <p:ph type="body" sz="quarter" idx="12" hasCustomPrompt="1"/>
          </p:nvPr>
        </p:nvSpPr>
        <p:spPr>
          <a:xfrm>
            <a:off x="1713433" y="9804194"/>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400" b="0" i="0" kern="1200" dirty="0">
                <a:solidFill>
                  <a:schemeClr val="bg2"/>
                </a:solidFill>
                <a:latin typeface="Poppins" pitchFamily="2" charset="77"/>
                <a:ea typeface="Inter Bold" pitchFamily="34" charset="-122"/>
                <a:cs typeface="Inter Bold" pitchFamily="34" charset="-120"/>
              </a:defRPr>
            </a:lvl1pPr>
          </a:lstStyle>
          <a:p>
            <a:pPr rtl="0"/>
            <a:r>
              <a:rPr lang="en-US" sz="2400" b="0" i="0" u="none" strike="noStrike" kern="1200" baseline="0">
                <a:solidFill>
                  <a:srgbClr val="969696"/>
                </a:solidFill>
                <a:latin typeface="Segoe UI Variable Display Semib" pitchFamily="2" charset="0"/>
              </a:rPr>
              <a:t>Title</a:t>
            </a:r>
            <a:endParaRPr lang="en-US" sz="2000" b="0" i="0" u="none" strike="noStrike" kern="1200" baseline="0">
              <a:solidFill>
                <a:srgbClr val="969696"/>
              </a:solidFill>
              <a:latin typeface="Calibri" panose="020F0502020204030204" pitchFamily="34" charset="0"/>
            </a:endParaRPr>
          </a:p>
        </p:txBody>
      </p:sp>
    </p:spTree>
    <p:extLst>
      <p:ext uri="{BB962C8B-B14F-4D97-AF65-F5344CB8AC3E}">
        <p14:creationId xmlns:p14="http://schemas.microsoft.com/office/powerpoint/2010/main" val="26869788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
    <p:bg>
      <p:bgPr>
        <a:solidFill>
          <a:schemeClr val="tx2"/>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D0B3522E-F107-3114-DC30-9254AF9DB98F}"/>
              </a:ext>
            </a:extLst>
          </p:cNvPr>
          <p:cNvSpPr>
            <a:spLocks noGrp="1"/>
          </p:cNvSpPr>
          <p:nvPr>
            <p:ph type="chart" sz="quarter" idx="12"/>
          </p:nvPr>
        </p:nvSpPr>
        <p:spPr>
          <a:xfrm>
            <a:off x="5624512" y="3733800"/>
            <a:ext cx="13138150" cy="7466430"/>
          </a:xfrm>
          <a:prstGeom prst="roundRect">
            <a:avLst>
              <a:gd name="adj" fmla="val 1074"/>
            </a:avLst>
          </a:prstGeom>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4453523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blocks text">
    <p:bg>
      <p:bgPr>
        <a:solidFill>
          <a:schemeClr val="tx2"/>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035FD5E-E87C-5F0E-6525-2753A1441636}"/>
              </a:ext>
            </a:extLst>
          </p:cNvPr>
          <p:cNvSpPr/>
          <p:nvPr userDrawn="1"/>
        </p:nvSpPr>
        <p:spPr>
          <a:xfrm>
            <a:off x="1140566" y="5892801"/>
            <a:ext cx="10923364" cy="5232399"/>
          </a:xfrm>
          <a:prstGeom prst="roundRect">
            <a:avLst>
              <a:gd name="adj" fmla="val 5374"/>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28" name="Rounded Rectangle 27">
            <a:extLst>
              <a:ext uri="{FF2B5EF4-FFF2-40B4-BE49-F238E27FC236}">
                <a16:creationId xmlns:a16="http://schemas.microsoft.com/office/drawing/2014/main" id="{FE543010-2055-8957-AC16-87A31FB3D446}"/>
              </a:ext>
            </a:extLst>
          </p:cNvPr>
          <p:cNvSpPr/>
          <p:nvPr userDrawn="1"/>
        </p:nvSpPr>
        <p:spPr>
          <a:xfrm>
            <a:off x="12313391" y="5892801"/>
            <a:ext cx="10923364" cy="5232399"/>
          </a:xfrm>
          <a:prstGeom prst="roundRect">
            <a:avLst>
              <a:gd name="adj" fmla="val 5374"/>
            </a:avLst>
          </a:prstGeom>
          <a:solidFill>
            <a:schemeClr val="accent5">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7" name="Shape 2">
            <a:extLst>
              <a:ext uri="{FF2B5EF4-FFF2-40B4-BE49-F238E27FC236}">
                <a16:creationId xmlns:a16="http://schemas.microsoft.com/office/drawing/2014/main" id="{CEC0F15F-9100-CF2F-6834-FB4BDB7EC145}"/>
              </a:ext>
            </a:extLst>
          </p:cNvPr>
          <p:cNvSpPr/>
          <p:nvPr userDrawn="1"/>
        </p:nvSpPr>
        <p:spPr>
          <a:xfrm>
            <a:off x="1600400" y="6350000"/>
            <a:ext cx="10008851" cy="1574800"/>
          </a:xfrm>
          <a:prstGeom prst="rect">
            <a:avLst/>
          </a:prstGeom>
          <a:noFill/>
          <a:ln/>
        </p:spPr>
        <p:txBody>
          <a:bodyPr/>
          <a:lstStyle/>
          <a:p>
            <a:endParaRPr lang="en-US" b="0" i="0" dirty="0">
              <a:latin typeface="Poppins" pitchFamily="2" charset="77"/>
              <a:cs typeface="Poppins" pitchFamily="2" charset="77"/>
            </a:endParaRPr>
          </a:p>
        </p:txBody>
      </p:sp>
      <p:sp>
        <p:nvSpPr>
          <p:cNvPr id="12" name="Shape 7">
            <a:extLst>
              <a:ext uri="{FF2B5EF4-FFF2-40B4-BE49-F238E27FC236}">
                <a16:creationId xmlns:a16="http://schemas.microsoft.com/office/drawing/2014/main" id="{B15EAB5F-DCCB-E9A4-BEBC-F7BF145AF248}"/>
              </a:ext>
            </a:extLst>
          </p:cNvPr>
          <p:cNvSpPr/>
          <p:nvPr userDrawn="1"/>
        </p:nvSpPr>
        <p:spPr>
          <a:xfrm>
            <a:off x="12777797" y="6350000"/>
            <a:ext cx="10008851" cy="1574800"/>
          </a:xfrm>
          <a:prstGeom prst="rect">
            <a:avLst/>
          </a:prstGeom>
          <a:noFill/>
          <a:ln/>
        </p:spPr>
        <p:txBody>
          <a:bodyPr/>
          <a:lstStyle/>
          <a:p>
            <a:endParaRPr lang="en-US" b="0" i="0" dirty="0">
              <a:latin typeface="Poppins" pitchFamily="2" charset="77"/>
            </a:endParaRPr>
          </a:p>
        </p:txBody>
      </p:sp>
      <p:sp>
        <p:nvSpPr>
          <p:cNvPr id="17" name="Text Placeholder 19">
            <a:extLst>
              <a:ext uri="{FF2B5EF4-FFF2-40B4-BE49-F238E27FC236}">
                <a16:creationId xmlns:a16="http://schemas.microsoft.com/office/drawing/2014/main" id="{6B0E8F4D-0FF3-EAD8-1EE9-74929D60E4A7}"/>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8" name="Text Placeholder 19">
            <a:extLst>
              <a:ext uri="{FF2B5EF4-FFF2-40B4-BE49-F238E27FC236}">
                <a16:creationId xmlns:a16="http://schemas.microsoft.com/office/drawing/2014/main" id="{980ABE18-C5D9-A58B-B245-8FBB07D81E6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38820D62-F47A-A083-D71D-D99A432421DD}"/>
              </a:ext>
            </a:extLst>
          </p:cNvPr>
          <p:cNvSpPr>
            <a:spLocks noGrp="1"/>
          </p:cNvSpPr>
          <p:nvPr>
            <p:ph type="body" sz="quarter" idx="12" hasCustomPrompt="1"/>
          </p:nvPr>
        </p:nvSpPr>
        <p:spPr>
          <a:xfrm>
            <a:off x="1521734" y="6283848"/>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5" name="Text Placeholder 19">
            <a:extLst>
              <a:ext uri="{FF2B5EF4-FFF2-40B4-BE49-F238E27FC236}">
                <a16:creationId xmlns:a16="http://schemas.microsoft.com/office/drawing/2014/main" id="{6FD903A6-2D49-58E2-5118-71FC9FACA927}"/>
              </a:ext>
            </a:extLst>
          </p:cNvPr>
          <p:cNvSpPr>
            <a:spLocks noGrp="1"/>
          </p:cNvSpPr>
          <p:nvPr>
            <p:ph type="body" sz="quarter" idx="13" hasCustomPrompt="1"/>
          </p:nvPr>
        </p:nvSpPr>
        <p:spPr>
          <a:xfrm>
            <a:off x="1521734"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0" name="Text Placeholder 19">
            <a:extLst>
              <a:ext uri="{FF2B5EF4-FFF2-40B4-BE49-F238E27FC236}">
                <a16:creationId xmlns:a16="http://schemas.microsoft.com/office/drawing/2014/main" id="{FD7EC7B8-F94E-EEB7-0148-5B7E7D9D988B}"/>
              </a:ext>
            </a:extLst>
          </p:cNvPr>
          <p:cNvSpPr>
            <a:spLocks noGrp="1"/>
          </p:cNvSpPr>
          <p:nvPr>
            <p:ph type="body" sz="quarter" idx="14" hasCustomPrompt="1"/>
          </p:nvPr>
        </p:nvSpPr>
        <p:spPr>
          <a:xfrm>
            <a:off x="12695501" y="6283848"/>
            <a:ext cx="7863426"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1" name="Text Placeholder 19">
            <a:extLst>
              <a:ext uri="{FF2B5EF4-FFF2-40B4-BE49-F238E27FC236}">
                <a16:creationId xmlns:a16="http://schemas.microsoft.com/office/drawing/2014/main" id="{62D4D0B6-D9C9-30E8-6C9B-7B73DEE96063}"/>
              </a:ext>
            </a:extLst>
          </p:cNvPr>
          <p:cNvSpPr>
            <a:spLocks noGrp="1"/>
          </p:cNvSpPr>
          <p:nvPr>
            <p:ph type="body" sz="quarter" idx="15" hasCustomPrompt="1"/>
          </p:nvPr>
        </p:nvSpPr>
        <p:spPr>
          <a:xfrm>
            <a:off x="12695501" y="7147448"/>
            <a:ext cx="7010400" cy="939800"/>
          </a:xfrm>
          <a:prstGeom prst="rect">
            <a:avLst/>
          </a:prstGeom>
        </p:spPr>
        <p:txBody>
          <a:bodyPr/>
          <a:lstStyle>
            <a:lvl1pPr marL="0" marR="0" indent="0" algn="l" defTabSz="914400" rtl="0" eaLnBrk="1" fontAlgn="auto" latinLnBrk="0" hangingPunct="1">
              <a:lnSpc>
                <a:spcPts val="56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5" name="Text Placeholder 24">
            <a:extLst>
              <a:ext uri="{FF2B5EF4-FFF2-40B4-BE49-F238E27FC236}">
                <a16:creationId xmlns:a16="http://schemas.microsoft.com/office/drawing/2014/main" id="{A9647C27-E69D-913D-98CB-477785E72BC2}"/>
              </a:ext>
            </a:extLst>
          </p:cNvPr>
          <p:cNvSpPr>
            <a:spLocks noGrp="1"/>
          </p:cNvSpPr>
          <p:nvPr>
            <p:ph type="body" sz="quarter" idx="16" hasCustomPrompt="1"/>
          </p:nvPr>
        </p:nvSpPr>
        <p:spPr>
          <a:xfrm>
            <a:off x="151168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6" name="Text Placeholder 24">
            <a:extLst>
              <a:ext uri="{FF2B5EF4-FFF2-40B4-BE49-F238E27FC236}">
                <a16:creationId xmlns:a16="http://schemas.microsoft.com/office/drawing/2014/main" id="{3CF8C0E6-A6AB-F33D-A8B6-8C48277D29C1}"/>
              </a:ext>
            </a:extLst>
          </p:cNvPr>
          <p:cNvSpPr>
            <a:spLocks noGrp="1"/>
          </p:cNvSpPr>
          <p:nvPr>
            <p:ph type="body" sz="quarter" idx="17" hasCustomPrompt="1"/>
          </p:nvPr>
        </p:nvSpPr>
        <p:spPr>
          <a:xfrm>
            <a:off x="12685453"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5353564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blocks text">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B189BF-1CC6-7389-95BF-5F38F0F0828B}"/>
              </a:ext>
            </a:extLst>
          </p:cNvPr>
          <p:cNvSpPr/>
          <p:nvPr userDrawn="1"/>
        </p:nvSpPr>
        <p:spPr>
          <a:xfrm>
            <a:off x="114056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247DDB54-DB54-E3D1-6112-A27B01550823}"/>
              </a:ext>
            </a:extLst>
          </p:cNvPr>
          <p:cNvSpPr/>
          <p:nvPr userDrawn="1"/>
        </p:nvSpPr>
        <p:spPr>
          <a:xfrm>
            <a:off x="8598641"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6C5E7C83-8106-E9C1-0192-732198046405}"/>
              </a:ext>
            </a:extLst>
          </p:cNvPr>
          <p:cNvSpPr/>
          <p:nvPr userDrawn="1"/>
        </p:nvSpPr>
        <p:spPr>
          <a:xfrm>
            <a:off x="1605671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7" name="Shape 2">
            <a:extLst>
              <a:ext uri="{FF2B5EF4-FFF2-40B4-BE49-F238E27FC236}">
                <a16:creationId xmlns:a16="http://schemas.microsoft.com/office/drawing/2014/main" id="{12C595F4-B3F7-5E06-51AC-548372D7CFAF}"/>
              </a:ext>
            </a:extLst>
          </p:cNvPr>
          <p:cNvSpPr/>
          <p:nvPr userDrawn="1"/>
        </p:nvSpPr>
        <p:spPr>
          <a:xfrm>
            <a:off x="1600400" y="6350000"/>
            <a:ext cx="6287286" cy="1574800"/>
          </a:xfrm>
          <a:prstGeom prst="rect">
            <a:avLst/>
          </a:prstGeom>
          <a:noFill/>
          <a:ln/>
        </p:spPr>
        <p:txBody>
          <a:bodyPr/>
          <a:lstStyle/>
          <a:p>
            <a:endParaRPr lang="en-US" b="0" i="0" dirty="0">
              <a:latin typeface="Poppins" pitchFamily="2" charset="77"/>
              <a:cs typeface="Poppins" pitchFamily="2" charset="77"/>
            </a:endParaRPr>
          </a:p>
        </p:txBody>
      </p:sp>
      <p:sp>
        <p:nvSpPr>
          <p:cNvPr id="17" name="Shape 12">
            <a:extLst>
              <a:ext uri="{FF2B5EF4-FFF2-40B4-BE49-F238E27FC236}">
                <a16:creationId xmlns:a16="http://schemas.microsoft.com/office/drawing/2014/main" id="{F38E5D1D-B87D-B835-D533-FC7CB7F5B336}"/>
              </a:ext>
            </a:extLst>
          </p:cNvPr>
          <p:cNvSpPr/>
          <p:nvPr userDrawn="1"/>
        </p:nvSpPr>
        <p:spPr>
          <a:xfrm>
            <a:off x="16512064" y="6350000"/>
            <a:ext cx="6287286" cy="2438400"/>
          </a:xfrm>
          <a:prstGeom prst="rect">
            <a:avLst/>
          </a:prstGeom>
          <a:noFill/>
          <a:ln/>
        </p:spPr>
        <p:txBody>
          <a:bodyPr/>
          <a:lstStyle/>
          <a:p>
            <a:endParaRPr lang="en-US" b="0" i="0" dirty="0">
              <a:latin typeface="Poppins" pitchFamily="2" charset="77"/>
              <a:cs typeface="Poppins" pitchFamily="2" charset="77"/>
            </a:endParaRPr>
          </a:p>
        </p:txBody>
      </p:sp>
      <p:sp>
        <p:nvSpPr>
          <p:cNvPr id="22" name="Text Placeholder 19">
            <a:extLst>
              <a:ext uri="{FF2B5EF4-FFF2-40B4-BE49-F238E27FC236}">
                <a16:creationId xmlns:a16="http://schemas.microsoft.com/office/drawing/2014/main" id="{B55218D8-9438-05C0-B609-5BF7A9AEA1E4}"/>
              </a:ext>
            </a:extLst>
          </p:cNvPr>
          <p:cNvSpPr>
            <a:spLocks noGrp="1"/>
          </p:cNvSpPr>
          <p:nvPr>
            <p:ph type="body" sz="quarter" idx="12" hasCustomPrompt="1"/>
          </p:nvPr>
        </p:nvSpPr>
        <p:spPr>
          <a:xfrm>
            <a:off x="8962126"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3" name="Text Placeholder 19">
            <a:extLst>
              <a:ext uri="{FF2B5EF4-FFF2-40B4-BE49-F238E27FC236}">
                <a16:creationId xmlns:a16="http://schemas.microsoft.com/office/drawing/2014/main" id="{83B7E634-3F0C-B54C-EFCF-0FED89ACDB3D}"/>
              </a:ext>
            </a:extLst>
          </p:cNvPr>
          <p:cNvSpPr>
            <a:spLocks noGrp="1"/>
          </p:cNvSpPr>
          <p:nvPr>
            <p:ph type="body" sz="quarter" idx="13" hasCustomPrompt="1"/>
          </p:nvPr>
        </p:nvSpPr>
        <p:spPr>
          <a:xfrm>
            <a:off x="8962126"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4" name="Text Placeholder 24">
            <a:extLst>
              <a:ext uri="{FF2B5EF4-FFF2-40B4-BE49-F238E27FC236}">
                <a16:creationId xmlns:a16="http://schemas.microsoft.com/office/drawing/2014/main" id="{67B74BF8-911F-42EF-3387-B7A181E443FA}"/>
              </a:ext>
            </a:extLst>
          </p:cNvPr>
          <p:cNvSpPr>
            <a:spLocks noGrp="1"/>
          </p:cNvSpPr>
          <p:nvPr>
            <p:ph type="body" sz="quarter" idx="16" hasCustomPrompt="1"/>
          </p:nvPr>
        </p:nvSpPr>
        <p:spPr>
          <a:xfrm>
            <a:off x="896212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7" name="Text Placeholder 19">
            <a:extLst>
              <a:ext uri="{FF2B5EF4-FFF2-40B4-BE49-F238E27FC236}">
                <a16:creationId xmlns:a16="http://schemas.microsoft.com/office/drawing/2014/main" id="{BAFDBD80-4720-E864-12C6-202C934DAFBE}"/>
              </a:ext>
            </a:extLst>
          </p:cNvPr>
          <p:cNvSpPr>
            <a:spLocks noGrp="1"/>
          </p:cNvSpPr>
          <p:nvPr>
            <p:ph type="body" sz="quarter" idx="17" hasCustomPrompt="1"/>
          </p:nvPr>
        </p:nvSpPr>
        <p:spPr>
          <a:xfrm>
            <a:off x="16425607"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ED897787-FF0B-A2A3-0F90-C7E052BCCA51}"/>
              </a:ext>
            </a:extLst>
          </p:cNvPr>
          <p:cNvSpPr>
            <a:spLocks noGrp="1"/>
          </p:cNvSpPr>
          <p:nvPr>
            <p:ph type="body" sz="quarter" idx="18" hasCustomPrompt="1"/>
          </p:nvPr>
        </p:nvSpPr>
        <p:spPr>
          <a:xfrm>
            <a:off x="16425607"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9" name="Text Placeholder 24">
            <a:extLst>
              <a:ext uri="{FF2B5EF4-FFF2-40B4-BE49-F238E27FC236}">
                <a16:creationId xmlns:a16="http://schemas.microsoft.com/office/drawing/2014/main" id="{BA6A41FE-C805-D075-4FCE-AF62CA5F8ADE}"/>
              </a:ext>
            </a:extLst>
          </p:cNvPr>
          <p:cNvSpPr>
            <a:spLocks noGrp="1"/>
          </p:cNvSpPr>
          <p:nvPr>
            <p:ph type="body" sz="quarter" idx="19" hasCustomPrompt="1"/>
          </p:nvPr>
        </p:nvSpPr>
        <p:spPr>
          <a:xfrm>
            <a:off x="16425607"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AB60DAB6-79DF-2E12-7FD5-0CCA0778BA03}"/>
              </a:ext>
            </a:extLst>
          </p:cNvPr>
          <p:cNvSpPr>
            <a:spLocks noGrp="1"/>
          </p:cNvSpPr>
          <p:nvPr>
            <p:ph type="body" sz="quarter" idx="21" hasCustomPrompt="1"/>
          </p:nvPr>
        </p:nvSpPr>
        <p:spPr>
          <a:xfrm>
            <a:off x="1498645"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Tx/>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32" name="Text Placeholder 19">
            <a:extLst>
              <a:ext uri="{FF2B5EF4-FFF2-40B4-BE49-F238E27FC236}">
                <a16:creationId xmlns:a16="http://schemas.microsoft.com/office/drawing/2014/main" id="{FFAC78C2-3501-B585-EC26-AB4C513FC0CB}"/>
              </a:ext>
            </a:extLst>
          </p:cNvPr>
          <p:cNvSpPr>
            <a:spLocks noGrp="1"/>
          </p:cNvSpPr>
          <p:nvPr>
            <p:ph type="body" sz="quarter" idx="10" hasCustomPrompt="1"/>
          </p:nvPr>
        </p:nvSpPr>
        <p:spPr>
          <a:xfrm>
            <a:off x="1140565" y="1500658"/>
            <a:ext cx="7010400" cy="939800"/>
          </a:xfrm>
          <a:prstGeom prst="rect">
            <a:avLst/>
          </a:prstGeom>
        </p:spPr>
        <p:txBody>
          <a:bodyPr/>
          <a:lstStyle>
            <a:lvl1pPr marL="0" indent="0" algn="l" defTabSz="914400" rtl="0" eaLnBrk="1" latinLnBrk="0" hangingPunct="1">
              <a:lnSpc>
                <a:spcPts val="6800"/>
              </a:lnSpc>
              <a:buNone/>
              <a:defRPr lang="en-US" sz="10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33" name="Text Placeholder 19">
            <a:extLst>
              <a:ext uri="{FF2B5EF4-FFF2-40B4-BE49-F238E27FC236}">
                <a16:creationId xmlns:a16="http://schemas.microsoft.com/office/drawing/2014/main" id="{E7D0E3CC-8E1E-6D3F-FD71-363594381F25}"/>
              </a:ext>
            </a:extLst>
          </p:cNvPr>
          <p:cNvSpPr>
            <a:spLocks noGrp="1"/>
          </p:cNvSpPr>
          <p:nvPr>
            <p:ph type="body" sz="quarter" idx="11" hasCustomPrompt="1"/>
          </p:nvPr>
        </p:nvSpPr>
        <p:spPr>
          <a:xfrm>
            <a:off x="1140565" y="2858532"/>
            <a:ext cx="7010400" cy="939800"/>
          </a:xfrm>
          <a:prstGeom prst="rect">
            <a:avLst/>
          </a:prstGeom>
        </p:spPr>
        <p:txBody>
          <a:bodyPr/>
          <a:lstStyle>
            <a:lvl1pPr marL="0" indent="0" algn="l" defTabSz="914400" rtl="0" eaLnBrk="1" latinLnBrk="0" hangingPunct="1">
              <a:lnSpc>
                <a:spcPts val="6800"/>
              </a:lnSpc>
              <a:buNone/>
              <a:defRPr lang="en-US" sz="10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5" name="Text Placeholder 19">
            <a:extLst>
              <a:ext uri="{FF2B5EF4-FFF2-40B4-BE49-F238E27FC236}">
                <a16:creationId xmlns:a16="http://schemas.microsoft.com/office/drawing/2014/main" id="{0FF2144F-2DE7-9301-5221-382FC7FCDB06}"/>
              </a:ext>
            </a:extLst>
          </p:cNvPr>
          <p:cNvSpPr>
            <a:spLocks noGrp="1"/>
          </p:cNvSpPr>
          <p:nvPr>
            <p:ph type="body" sz="quarter" idx="22" hasCustomPrompt="1"/>
          </p:nvPr>
        </p:nvSpPr>
        <p:spPr>
          <a:xfrm>
            <a:off x="1490809"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6" name="Text Placeholder 24">
            <a:extLst>
              <a:ext uri="{FF2B5EF4-FFF2-40B4-BE49-F238E27FC236}">
                <a16:creationId xmlns:a16="http://schemas.microsoft.com/office/drawing/2014/main" id="{B491D105-7489-F35F-A411-9DCCB714EDE0}"/>
              </a:ext>
            </a:extLst>
          </p:cNvPr>
          <p:cNvSpPr>
            <a:spLocks noGrp="1"/>
          </p:cNvSpPr>
          <p:nvPr>
            <p:ph type="body" sz="quarter" idx="23" hasCustomPrompt="1"/>
          </p:nvPr>
        </p:nvSpPr>
        <p:spPr>
          <a:xfrm>
            <a:off x="1498070"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2265169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points">
    <p:bg>
      <p:bgPr>
        <a:solidFill>
          <a:schemeClr val="tx2"/>
        </a:solidFill>
        <a:effectLst/>
      </p:bgPr>
    </p:bg>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AF7809FD-FD9E-C675-04BF-7AE0F6D7A7E9}"/>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24" name="Text Placeholder 19">
            <a:extLst>
              <a:ext uri="{FF2B5EF4-FFF2-40B4-BE49-F238E27FC236}">
                <a16:creationId xmlns:a16="http://schemas.microsoft.com/office/drawing/2014/main" id="{D5392B90-4FCE-AF58-C25E-52C385458824}"/>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14C52D32-F83E-D81C-B202-C9AD725363B3}"/>
              </a:ext>
            </a:extLst>
          </p:cNvPr>
          <p:cNvSpPr>
            <a:spLocks noGrp="1"/>
          </p:cNvSpPr>
          <p:nvPr>
            <p:ph type="body" sz="quarter" idx="16" hasCustomPrompt="1"/>
          </p:nvPr>
        </p:nvSpPr>
        <p:spPr>
          <a:xfrm>
            <a:off x="103991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1CE68035-5C66-16BC-0189-93A367333B7B}"/>
              </a:ext>
            </a:extLst>
          </p:cNvPr>
          <p:cNvSpPr>
            <a:spLocks noGrp="1"/>
          </p:cNvSpPr>
          <p:nvPr>
            <p:ph type="body" sz="quarter" idx="19" hasCustomPrompt="1"/>
          </p:nvPr>
        </p:nvSpPr>
        <p:spPr>
          <a:xfrm>
            <a:off x="104996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4" name="Text Placeholder 19">
            <a:extLst>
              <a:ext uri="{FF2B5EF4-FFF2-40B4-BE49-F238E27FC236}">
                <a16:creationId xmlns:a16="http://schemas.microsoft.com/office/drawing/2014/main" id="{6B31C36C-6914-30C5-3F1B-D1E583AB8061}"/>
              </a:ext>
            </a:extLst>
          </p:cNvPr>
          <p:cNvSpPr>
            <a:spLocks noGrp="1"/>
          </p:cNvSpPr>
          <p:nvPr>
            <p:ph type="body" sz="quarter" idx="22" hasCustomPrompt="1"/>
          </p:nvPr>
        </p:nvSpPr>
        <p:spPr>
          <a:xfrm>
            <a:off x="103991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5" name="Text Placeholder 19">
            <a:extLst>
              <a:ext uri="{FF2B5EF4-FFF2-40B4-BE49-F238E27FC236}">
                <a16:creationId xmlns:a16="http://schemas.microsoft.com/office/drawing/2014/main" id="{04909924-8374-3E54-558E-59C018D0DF29}"/>
              </a:ext>
            </a:extLst>
          </p:cNvPr>
          <p:cNvSpPr>
            <a:spLocks noGrp="1"/>
          </p:cNvSpPr>
          <p:nvPr>
            <p:ph type="body" sz="quarter" idx="23" hasCustomPrompt="1"/>
          </p:nvPr>
        </p:nvSpPr>
        <p:spPr>
          <a:xfrm>
            <a:off x="475780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1A458391-216E-C845-856C-2A4E798510CD}"/>
              </a:ext>
            </a:extLst>
          </p:cNvPr>
          <p:cNvSpPr>
            <a:spLocks noGrp="1"/>
          </p:cNvSpPr>
          <p:nvPr>
            <p:ph type="body" sz="quarter" idx="24" hasCustomPrompt="1"/>
          </p:nvPr>
        </p:nvSpPr>
        <p:spPr>
          <a:xfrm>
            <a:off x="476785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7" name="Text Placeholder 19">
            <a:extLst>
              <a:ext uri="{FF2B5EF4-FFF2-40B4-BE49-F238E27FC236}">
                <a16:creationId xmlns:a16="http://schemas.microsoft.com/office/drawing/2014/main" id="{6FD2C17F-78EB-C99E-7B83-9664DD5F4AFA}"/>
              </a:ext>
            </a:extLst>
          </p:cNvPr>
          <p:cNvSpPr>
            <a:spLocks noGrp="1"/>
          </p:cNvSpPr>
          <p:nvPr>
            <p:ph type="body" sz="quarter" idx="25" hasCustomPrompt="1"/>
          </p:nvPr>
        </p:nvSpPr>
        <p:spPr>
          <a:xfrm>
            <a:off x="475780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8" name="Text Placeholder 19">
            <a:extLst>
              <a:ext uri="{FF2B5EF4-FFF2-40B4-BE49-F238E27FC236}">
                <a16:creationId xmlns:a16="http://schemas.microsoft.com/office/drawing/2014/main" id="{87204D81-F012-9492-CE1C-A2971FEDDADE}"/>
              </a:ext>
            </a:extLst>
          </p:cNvPr>
          <p:cNvSpPr>
            <a:spLocks noGrp="1"/>
          </p:cNvSpPr>
          <p:nvPr>
            <p:ph type="body" sz="quarter" idx="26" hasCustomPrompt="1"/>
          </p:nvPr>
        </p:nvSpPr>
        <p:spPr>
          <a:xfrm>
            <a:off x="848574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6CCC77AF-444A-D86E-7572-EFF8B6390E08}"/>
              </a:ext>
            </a:extLst>
          </p:cNvPr>
          <p:cNvSpPr>
            <a:spLocks noGrp="1"/>
          </p:cNvSpPr>
          <p:nvPr>
            <p:ph type="body" sz="quarter" idx="27" hasCustomPrompt="1"/>
          </p:nvPr>
        </p:nvSpPr>
        <p:spPr>
          <a:xfrm>
            <a:off x="849579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E46FA6F-2160-24B7-021B-9A07991B9E2D}"/>
              </a:ext>
            </a:extLst>
          </p:cNvPr>
          <p:cNvSpPr>
            <a:spLocks noGrp="1"/>
          </p:cNvSpPr>
          <p:nvPr>
            <p:ph type="body" sz="quarter" idx="28" hasCustomPrompt="1"/>
          </p:nvPr>
        </p:nvSpPr>
        <p:spPr>
          <a:xfrm>
            <a:off x="848574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1" name="Text Placeholder 19">
            <a:extLst>
              <a:ext uri="{FF2B5EF4-FFF2-40B4-BE49-F238E27FC236}">
                <a16:creationId xmlns:a16="http://schemas.microsoft.com/office/drawing/2014/main" id="{71B7133A-23A4-0AD6-CE2B-4A52C054F60C}"/>
              </a:ext>
            </a:extLst>
          </p:cNvPr>
          <p:cNvSpPr>
            <a:spLocks noGrp="1"/>
          </p:cNvSpPr>
          <p:nvPr>
            <p:ph type="body" sz="quarter" idx="29" hasCustomPrompt="1"/>
          </p:nvPr>
        </p:nvSpPr>
        <p:spPr>
          <a:xfrm>
            <a:off x="1220363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2" name="Text Placeholder 19">
            <a:extLst>
              <a:ext uri="{FF2B5EF4-FFF2-40B4-BE49-F238E27FC236}">
                <a16:creationId xmlns:a16="http://schemas.microsoft.com/office/drawing/2014/main" id="{E4C9B303-6F54-1ECD-0DEF-CC04F2DF72EF}"/>
              </a:ext>
            </a:extLst>
          </p:cNvPr>
          <p:cNvSpPr>
            <a:spLocks noGrp="1"/>
          </p:cNvSpPr>
          <p:nvPr>
            <p:ph type="body" sz="quarter" idx="30" hasCustomPrompt="1"/>
          </p:nvPr>
        </p:nvSpPr>
        <p:spPr>
          <a:xfrm>
            <a:off x="1221368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3" name="Text Placeholder 19">
            <a:extLst>
              <a:ext uri="{FF2B5EF4-FFF2-40B4-BE49-F238E27FC236}">
                <a16:creationId xmlns:a16="http://schemas.microsoft.com/office/drawing/2014/main" id="{F9445E2C-3BBA-6FAA-783F-BBE16C2D29DA}"/>
              </a:ext>
            </a:extLst>
          </p:cNvPr>
          <p:cNvSpPr>
            <a:spLocks noGrp="1"/>
          </p:cNvSpPr>
          <p:nvPr>
            <p:ph type="body" sz="quarter" idx="31" hasCustomPrompt="1"/>
          </p:nvPr>
        </p:nvSpPr>
        <p:spPr>
          <a:xfrm>
            <a:off x="1220363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4" name="Text Placeholder 19">
            <a:extLst>
              <a:ext uri="{FF2B5EF4-FFF2-40B4-BE49-F238E27FC236}">
                <a16:creationId xmlns:a16="http://schemas.microsoft.com/office/drawing/2014/main" id="{40487BBE-BE72-087D-7BAD-52C6794CBAB4}"/>
              </a:ext>
            </a:extLst>
          </p:cNvPr>
          <p:cNvSpPr>
            <a:spLocks noGrp="1"/>
          </p:cNvSpPr>
          <p:nvPr>
            <p:ph type="body" sz="quarter" idx="32" hasCustomPrompt="1"/>
          </p:nvPr>
        </p:nvSpPr>
        <p:spPr>
          <a:xfrm>
            <a:off x="15931570"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F82DE218-3924-5725-018E-C4DC95C3A0D7}"/>
              </a:ext>
            </a:extLst>
          </p:cNvPr>
          <p:cNvSpPr>
            <a:spLocks noGrp="1"/>
          </p:cNvSpPr>
          <p:nvPr>
            <p:ph type="body" sz="quarter" idx="33" hasCustomPrompt="1"/>
          </p:nvPr>
        </p:nvSpPr>
        <p:spPr>
          <a:xfrm>
            <a:off x="15941623"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6" name="Text Placeholder 19">
            <a:extLst>
              <a:ext uri="{FF2B5EF4-FFF2-40B4-BE49-F238E27FC236}">
                <a16:creationId xmlns:a16="http://schemas.microsoft.com/office/drawing/2014/main" id="{3D249E77-8DB6-AE0D-ED70-3F3A2EF4E245}"/>
              </a:ext>
            </a:extLst>
          </p:cNvPr>
          <p:cNvSpPr>
            <a:spLocks noGrp="1"/>
          </p:cNvSpPr>
          <p:nvPr>
            <p:ph type="body" sz="quarter" idx="34" hasCustomPrompt="1"/>
          </p:nvPr>
        </p:nvSpPr>
        <p:spPr>
          <a:xfrm>
            <a:off x="15931571"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7" name="Text Placeholder 19">
            <a:extLst>
              <a:ext uri="{FF2B5EF4-FFF2-40B4-BE49-F238E27FC236}">
                <a16:creationId xmlns:a16="http://schemas.microsoft.com/office/drawing/2014/main" id="{5E5A031A-E60C-495B-DAA2-327FA9B6D525}"/>
              </a:ext>
            </a:extLst>
          </p:cNvPr>
          <p:cNvSpPr>
            <a:spLocks noGrp="1"/>
          </p:cNvSpPr>
          <p:nvPr>
            <p:ph type="body" sz="quarter" idx="35" hasCustomPrompt="1"/>
          </p:nvPr>
        </p:nvSpPr>
        <p:spPr>
          <a:xfrm>
            <a:off x="19659508"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8" name="Text Placeholder 19">
            <a:extLst>
              <a:ext uri="{FF2B5EF4-FFF2-40B4-BE49-F238E27FC236}">
                <a16:creationId xmlns:a16="http://schemas.microsoft.com/office/drawing/2014/main" id="{E2FA7884-3D92-14BF-D759-0C98BDFE7DCB}"/>
              </a:ext>
            </a:extLst>
          </p:cNvPr>
          <p:cNvSpPr>
            <a:spLocks noGrp="1"/>
          </p:cNvSpPr>
          <p:nvPr>
            <p:ph type="body" sz="quarter" idx="36" hasCustomPrompt="1"/>
          </p:nvPr>
        </p:nvSpPr>
        <p:spPr>
          <a:xfrm>
            <a:off x="19669561"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39" name="Text Placeholder 19">
            <a:extLst>
              <a:ext uri="{FF2B5EF4-FFF2-40B4-BE49-F238E27FC236}">
                <a16:creationId xmlns:a16="http://schemas.microsoft.com/office/drawing/2014/main" id="{3D6EAA8B-2A11-3BCC-1EEE-C55751C4D2FD}"/>
              </a:ext>
            </a:extLst>
          </p:cNvPr>
          <p:cNvSpPr>
            <a:spLocks noGrp="1"/>
          </p:cNvSpPr>
          <p:nvPr>
            <p:ph type="body" sz="quarter" idx="37" hasCustomPrompt="1"/>
          </p:nvPr>
        </p:nvSpPr>
        <p:spPr>
          <a:xfrm>
            <a:off x="19659509"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Tree>
    <p:extLst>
      <p:ext uri="{BB962C8B-B14F-4D97-AF65-F5344CB8AC3E}">
        <p14:creationId xmlns:p14="http://schemas.microsoft.com/office/powerpoint/2010/main" val="17441456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subtitle only">
    <p:bg>
      <p:bgPr>
        <a:solidFill>
          <a:schemeClr val="tx2"/>
        </a:solidFill>
        <a:effectLst/>
      </p:bgPr>
    </p:bg>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DC24AF06-9E24-29B8-6CAD-503F1F6D1B7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6" name="Text Placeholder 19">
            <a:extLst>
              <a:ext uri="{FF2B5EF4-FFF2-40B4-BE49-F238E27FC236}">
                <a16:creationId xmlns:a16="http://schemas.microsoft.com/office/drawing/2014/main" id="{CC4C3579-39BD-FD7E-6A30-B13AA438333B}"/>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37FAA54B-2E67-1405-41E1-8BC64A2278D6}"/>
              </a:ext>
            </a:extLst>
          </p:cNvPr>
          <p:cNvSpPr>
            <a:spLocks noGrp="1"/>
          </p:cNvSpPr>
          <p:nvPr>
            <p:ph type="chart" sz="quarter" idx="12"/>
          </p:nvPr>
        </p:nvSpPr>
        <p:spPr>
          <a:xfrm>
            <a:off x="9359160" y="1104900"/>
            <a:ext cx="13887450" cy="11506200"/>
          </a:xfrm>
          <a:prstGeom prst="roundRect">
            <a:avLst>
              <a:gd name="adj" fmla="val 3505"/>
            </a:avLst>
          </a:prstGeom>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238509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chemeClr val="accent4"/>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dirty="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9" name="Text Placeholder 8">
            <a:extLst>
              <a:ext uri="{FF2B5EF4-FFF2-40B4-BE49-F238E27FC236}">
                <a16:creationId xmlns:a16="http://schemas.microsoft.com/office/drawing/2014/main" id="{166E0BB8-22F5-6289-86C1-E929C60F3A87}"/>
              </a:ext>
            </a:extLst>
          </p:cNvPr>
          <p:cNvSpPr>
            <a:spLocks noGrp="1"/>
          </p:cNvSpPr>
          <p:nvPr>
            <p:ph type="body" sz="quarter" idx="20" hasCustomPrompt="1"/>
          </p:nvPr>
        </p:nvSpPr>
        <p:spPr>
          <a:xfrm>
            <a:off x="1542075" y="5801251"/>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2" name="Text Placeholder 8">
            <a:extLst>
              <a:ext uri="{FF2B5EF4-FFF2-40B4-BE49-F238E27FC236}">
                <a16:creationId xmlns:a16="http://schemas.microsoft.com/office/drawing/2014/main" id="{00C22135-2533-7ABF-F6AB-357B7DF7F208}"/>
              </a:ext>
            </a:extLst>
          </p:cNvPr>
          <p:cNvSpPr>
            <a:spLocks noGrp="1"/>
          </p:cNvSpPr>
          <p:nvPr>
            <p:ph type="body" sz="quarter" idx="22" hasCustomPrompt="1"/>
          </p:nvPr>
        </p:nvSpPr>
        <p:spPr>
          <a:xfrm>
            <a:off x="1542075" y="752156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3" name="Text Placeholder 8">
            <a:extLst>
              <a:ext uri="{FF2B5EF4-FFF2-40B4-BE49-F238E27FC236}">
                <a16:creationId xmlns:a16="http://schemas.microsoft.com/office/drawing/2014/main" id="{31F06BD1-1213-36A3-AAAF-D170FD7CC002}"/>
              </a:ext>
            </a:extLst>
          </p:cNvPr>
          <p:cNvSpPr>
            <a:spLocks noGrp="1"/>
          </p:cNvSpPr>
          <p:nvPr>
            <p:ph type="body" sz="quarter" idx="23" hasCustomPrompt="1"/>
          </p:nvPr>
        </p:nvSpPr>
        <p:spPr>
          <a:xfrm>
            <a:off x="1542075" y="925737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4" name="Text Placeholder 8">
            <a:extLst>
              <a:ext uri="{FF2B5EF4-FFF2-40B4-BE49-F238E27FC236}">
                <a16:creationId xmlns:a16="http://schemas.microsoft.com/office/drawing/2014/main" id="{A6B7160B-D15F-D172-B25C-0E9EE63BBCEA}"/>
              </a:ext>
            </a:extLst>
          </p:cNvPr>
          <p:cNvSpPr>
            <a:spLocks noGrp="1"/>
          </p:cNvSpPr>
          <p:nvPr>
            <p:ph type="body" sz="quarter" idx="24" hasCustomPrompt="1"/>
          </p:nvPr>
        </p:nvSpPr>
        <p:spPr>
          <a:xfrm>
            <a:off x="12948828" y="5816749"/>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5" name="Text Placeholder 8">
            <a:extLst>
              <a:ext uri="{FF2B5EF4-FFF2-40B4-BE49-F238E27FC236}">
                <a16:creationId xmlns:a16="http://schemas.microsoft.com/office/drawing/2014/main" id="{634F3F99-C798-FAD5-78E1-99DA5F2A388E}"/>
              </a:ext>
            </a:extLst>
          </p:cNvPr>
          <p:cNvSpPr>
            <a:spLocks noGrp="1"/>
          </p:cNvSpPr>
          <p:nvPr>
            <p:ph type="body" sz="quarter" idx="25" hasCustomPrompt="1"/>
          </p:nvPr>
        </p:nvSpPr>
        <p:spPr>
          <a:xfrm>
            <a:off x="12948828" y="752156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6" name="Text Placeholder 8">
            <a:extLst>
              <a:ext uri="{FF2B5EF4-FFF2-40B4-BE49-F238E27FC236}">
                <a16:creationId xmlns:a16="http://schemas.microsoft.com/office/drawing/2014/main" id="{251E807B-C260-B492-A3DC-AE0C3E62951D}"/>
              </a:ext>
            </a:extLst>
          </p:cNvPr>
          <p:cNvSpPr>
            <a:spLocks noGrp="1"/>
          </p:cNvSpPr>
          <p:nvPr>
            <p:ph type="body" sz="quarter" idx="26" hasCustomPrompt="1"/>
          </p:nvPr>
        </p:nvSpPr>
        <p:spPr>
          <a:xfrm>
            <a:off x="12948828" y="925737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Tree>
    <p:extLst>
      <p:ext uri="{BB962C8B-B14F-4D97-AF65-F5344CB8AC3E}">
        <p14:creationId xmlns:p14="http://schemas.microsoft.com/office/powerpoint/2010/main" val="38953065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eview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8CCBE980-1166-D64C-2757-75952975A306}"/>
              </a:ext>
            </a:extLst>
          </p:cNvPr>
          <p:cNvSpPr/>
          <p:nvPr userDrawn="1"/>
        </p:nvSpPr>
        <p:spPr>
          <a:xfrm>
            <a:off x="1143143" y="1143000"/>
            <a:ext cx="5334667" cy="1117600"/>
          </a:xfrm>
          <a:prstGeom prst="rect">
            <a:avLst/>
          </a:prstGeom>
          <a:noFill/>
          <a:ln/>
        </p:spPr>
        <p:txBody>
          <a:bodyPr/>
          <a:lstStyle/>
          <a:p>
            <a:endParaRPr lang="en-US" b="0" i="0" dirty="0">
              <a:latin typeface="Poppins" pitchFamily="2" charset="77"/>
            </a:endParaRPr>
          </a:p>
        </p:txBody>
      </p:sp>
      <p:sp>
        <p:nvSpPr>
          <p:cNvPr id="2" name="Text Placeholder 19">
            <a:extLst>
              <a:ext uri="{FF2B5EF4-FFF2-40B4-BE49-F238E27FC236}">
                <a16:creationId xmlns:a16="http://schemas.microsoft.com/office/drawing/2014/main" id="{14E009DD-D72C-4B45-F63A-1FE205A080EB}"/>
              </a:ext>
            </a:extLst>
          </p:cNvPr>
          <p:cNvSpPr>
            <a:spLocks noGrp="1"/>
          </p:cNvSpPr>
          <p:nvPr>
            <p:ph type="body" sz="quarter" idx="10" hasCustomPrompt="1"/>
          </p:nvPr>
        </p:nvSpPr>
        <p:spPr>
          <a:xfrm>
            <a:off x="1113658" y="5018767"/>
            <a:ext cx="7010400" cy="1890091"/>
          </a:xfrm>
          <a:prstGeom prst="rect">
            <a:avLst/>
          </a:prstGeom>
        </p:spPr>
        <p:txBody>
          <a:bodyPr/>
          <a:lstStyle>
            <a:lvl1pPr marL="0" indent="0" algn="l" defTabSz="914400" rtl="0" eaLnBrk="1" latinLnBrk="0" hangingPunct="1">
              <a:lnSpc>
                <a:spcPts val="6800"/>
              </a:lnSpc>
              <a:buNone/>
              <a:defRPr lang="en-US" sz="6000" b="0" i="0" kern="0" spc="-120" dirty="0">
                <a:solidFill>
                  <a:schemeClr val="bg1"/>
                </a:solidFill>
                <a:latin typeface="Poppins" pitchFamily="2" charset="77"/>
                <a:ea typeface="Segoe UI Variable Display Bold" pitchFamily="34" charset="-122"/>
                <a:cs typeface="Poppins" pitchFamily="2" charset="77"/>
              </a:defRPr>
            </a:lvl1pPr>
          </a:lstStyle>
          <a:p>
            <a:pPr rtl="0"/>
            <a:r>
              <a:rPr lang="en-US" sz="6000" b="1" i="0" u="none" strike="noStrike" kern="1200" baseline="0">
                <a:solidFill>
                  <a:srgbClr val="FEFFFE"/>
                </a:solidFill>
                <a:latin typeface="Segoe UI Variable Display" pitchFamily="2" charset="0"/>
              </a:rPr>
              <a:t>Demo title with just two or three lines</a:t>
            </a:r>
          </a:p>
        </p:txBody>
      </p:sp>
      <p:sp>
        <p:nvSpPr>
          <p:cNvPr id="4" name="Text Placeholder 19">
            <a:extLst>
              <a:ext uri="{FF2B5EF4-FFF2-40B4-BE49-F238E27FC236}">
                <a16:creationId xmlns:a16="http://schemas.microsoft.com/office/drawing/2014/main" id="{9AC83446-32E5-DE05-6E80-6BA7D80EE26E}"/>
              </a:ext>
            </a:extLst>
          </p:cNvPr>
          <p:cNvSpPr>
            <a:spLocks noGrp="1"/>
          </p:cNvSpPr>
          <p:nvPr>
            <p:ph type="body" sz="quarter" idx="11" hasCustomPrompt="1"/>
          </p:nvPr>
        </p:nvSpPr>
        <p:spPr>
          <a:xfrm>
            <a:off x="1113658" y="6968729"/>
            <a:ext cx="7010400" cy="9398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Short list or description</a:t>
            </a:r>
          </a:p>
        </p:txBody>
      </p:sp>
      <p:sp>
        <p:nvSpPr>
          <p:cNvPr id="16" name="Text Placeholder 19">
            <a:extLst>
              <a:ext uri="{FF2B5EF4-FFF2-40B4-BE49-F238E27FC236}">
                <a16:creationId xmlns:a16="http://schemas.microsoft.com/office/drawing/2014/main" id="{AB42CAD9-06F1-08CF-1BDC-B4B1C7C1A92C}"/>
              </a:ext>
            </a:extLst>
          </p:cNvPr>
          <p:cNvSpPr>
            <a:spLocks noGrp="1"/>
          </p:cNvSpPr>
          <p:nvPr>
            <p:ph type="body" sz="quarter" idx="27" hasCustomPrompt="1"/>
          </p:nvPr>
        </p:nvSpPr>
        <p:spPr>
          <a:xfrm>
            <a:off x="1113658" y="3274791"/>
            <a:ext cx="7010400" cy="39550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0" i="0" u="none" strike="noStrike" kern="1200" baseline="0">
                <a:solidFill>
                  <a:srgbClr val="969696"/>
                </a:solidFill>
                <a:latin typeface="Segoe UI Variable Text Semibold" pitchFamily="2" charset="0"/>
              </a:rPr>
              <a:t>Public Preview / Q2 2025</a:t>
            </a:r>
            <a:endParaRPr lang="en-US" sz="2000" b="0" i="0" u="none" strike="noStrike" kern="1200" baseline="0">
              <a:solidFill>
                <a:srgbClr val="969696"/>
              </a:solidFill>
              <a:latin typeface="Calibri" panose="020F0502020204030204" pitchFamily="34" charset="0"/>
            </a:endParaRPr>
          </a:p>
        </p:txBody>
      </p:sp>
      <p:sp>
        <p:nvSpPr>
          <p:cNvPr id="6" name="Picture Placeholder 5">
            <a:extLst>
              <a:ext uri="{FF2B5EF4-FFF2-40B4-BE49-F238E27FC236}">
                <a16:creationId xmlns:a16="http://schemas.microsoft.com/office/drawing/2014/main" id="{2A044043-3763-4FD2-DBC5-3CE97B6763F0}"/>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dirty="0"/>
          </a:p>
        </p:txBody>
      </p:sp>
    </p:spTree>
    <p:extLst>
      <p:ext uri="{BB962C8B-B14F-4D97-AF65-F5344CB8AC3E}">
        <p14:creationId xmlns:p14="http://schemas.microsoft.com/office/powerpoint/2010/main" val="21494200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chemeClr val="tx2"/>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chemeClr val="bg1"/>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bg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Single entry point for code assessments, dependency updates, and remediation</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Generates and executes update plans automatically</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Gives you full visibility, control and clear summary of change</a:t>
            </a:r>
          </a:p>
          <a:p>
            <a:pPr rtl="0"/>
            <a:endParaRPr lang="en-US" sz="2800" b="0" i="0" u="none" strike="noStrike" kern="1200" baseline="0">
              <a:solidFill>
                <a:srgbClr val="969696"/>
              </a:solidFill>
              <a:latin typeface="Segoe UI Variable Display Semib" pitchFamily="2" charset="0"/>
            </a:endParaRPr>
          </a:p>
          <a:p>
            <a:pPr rtl="0"/>
            <a:endParaRPr lang="en-US" sz="2800" b="0" i="0" u="none" strike="noStrike" kern="1200" baseline="0">
              <a:solidFill>
                <a:srgbClr val="969696"/>
              </a:solidFill>
              <a:latin typeface="Segoe UI Variable Display Semib" pitchFamily="2" charset="0"/>
            </a:endParaRPr>
          </a:p>
        </p:txBody>
      </p:sp>
      <p:sp>
        <p:nvSpPr>
          <p:cNvPr id="3" name="Picture Placeholder 5">
            <a:extLst>
              <a:ext uri="{FF2B5EF4-FFF2-40B4-BE49-F238E27FC236}">
                <a16:creationId xmlns:a16="http://schemas.microsoft.com/office/drawing/2014/main" id="{D7D85207-8BBB-CCE1-CB12-F932B4FFD4BB}"/>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dirty="0"/>
          </a:p>
        </p:txBody>
      </p:sp>
    </p:spTree>
    <p:extLst>
      <p:ext uri="{BB962C8B-B14F-4D97-AF65-F5344CB8AC3E}">
        <p14:creationId xmlns:p14="http://schemas.microsoft.com/office/powerpoint/2010/main" val="40472564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ta viz ">
    <p:bg>
      <p:bgPr>
        <a:solidFill>
          <a:schemeClr val="tx2"/>
        </a:solidFill>
        <a:effectLst/>
      </p:bgPr>
    </p:bg>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3C71A080-C5F7-3D7A-CE3C-8281DA88A21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0" name="Text Placeholder 19">
            <a:extLst>
              <a:ext uri="{FF2B5EF4-FFF2-40B4-BE49-F238E27FC236}">
                <a16:creationId xmlns:a16="http://schemas.microsoft.com/office/drawing/2014/main" id="{43F615C3-0D3D-64FB-B1F4-704B554DD17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p:txBody>
      </p:sp>
      <p:sp>
        <p:nvSpPr>
          <p:cNvPr id="2" name="Text Placeholder 19">
            <a:extLst>
              <a:ext uri="{FF2B5EF4-FFF2-40B4-BE49-F238E27FC236}">
                <a16:creationId xmlns:a16="http://schemas.microsoft.com/office/drawing/2014/main" id="{97AA0460-DB38-3D50-3176-C8BB61D7DF58}"/>
              </a:ext>
            </a:extLst>
          </p:cNvPr>
          <p:cNvSpPr>
            <a:spLocks noGrp="1"/>
          </p:cNvSpPr>
          <p:nvPr>
            <p:ph type="body" sz="quarter" idx="27" hasCustomPrompt="1"/>
          </p:nvPr>
        </p:nvSpPr>
        <p:spPr>
          <a:xfrm>
            <a:off x="1113657" y="5515934"/>
            <a:ext cx="7037307" cy="15681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Ask questions to deepen your knowledge, synthesize the information you gather, and tell compelling stories. Your contributions will be informed, impactful, and valuable.</a:t>
            </a:r>
            <a:endParaRPr lang="en-US" sz="2000">
              <a:solidFill>
                <a:schemeClr val="bg1"/>
              </a:solidFill>
            </a:endParaRPr>
          </a:p>
        </p:txBody>
      </p:sp>
      <p:sp>
        <p:nvSpPr>
          <p:cNvPr id="12" name="Text Placeholder 19">
            <a:extLst>
              <a:ext uri="{FF2B5EF4-FFF2-40B4-BE49-F238E27FC236}">
                <a16:creationId xmlns:a16="http://schemas.microsoft.com/office/drawing/2014/main" id="{1F1761AC-6860-62E8-20FB-998D7529F2E8}"/>
              </a:ext>
            </a:extLst>
          </p:cNvPr>
          <p:cNvSpPr>
            <a:spLocks noGrp="1"/>
          </p:cNvSpPr>
          <p:nvPr>
            <p:ph type="body" sz="quarter" idx="15" hasCustomPrompt="1"/>
          </p:nvPr>
        </p:nvSpPr>
        <p:spPr>
          <a:xfrm>
            <a:off x="1103610" y="475142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 name="Chart Placeholder 3">
            <a:extLst>
              <a:ext uri="{FF2B5EF4-FFF2-40B4-BE49-F238E27FC236}">
                <a16:creationId xmlns:a16="http://schemas.microsoft.com/office/drawing/2014/main" id="{D59D7466-0AEC-D4BB-517D-FD4ECFC287CE}"/>
              </a:ext>
            </a:extLst>
          </p:cNvPr>
          <p:cNvSpPr>
            <a:spLocks noGrp="1"/>
          </p:cNvSpPr>
          <p:nvPr>
            <p:ph type="chart" sz="quarter" idx="28"/>
          </p:nvPr>
        </p:nvSpPr>
        <p:spPr>
          <a:xfrm>
            <a:off x="1158081" y="7734300"/>
            <a:ext cx="22071012" cy="4914900"/>
          </a:xfrm>
          <a:prstGeom prst="roundRect">
            <a:avLst>
              <a:gd name="adj" fmla="val 6783"/>
            </a:avLst>
          </a:prstGeom>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27009550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tx2"/>
        </a:solidFill>
        <a:effectLst/>
      </p:bgPr>
    </p:bg>
    <p:spTree>
      <p:nvGrpSpPr>
        <p:cNvPr id="1" name=""/>
        <p:cNvGrpSpPr/>
        <p:nvPr/>
      </p:nvGrpSpPr>
      <p:grpSpPr>
        <a:xfrm>
          <a:off x="0" y="0"/>
          <a:ext cx="0" cy="0"/>
          <a:chOff x="0" y="0"/>
          <a:chExt cx="0" cy="0"/>
        </a:xfrm>
      </p:grpSpPr>
      <p:sp>
        <p:nvSpPr>
          <p:cNvPr id="7" name="Text Placeholder 19">
            <a:extLst>
              <a:ext uri="{FF2B5EF4-FFF2-40B4-BE49-F238E27FC236}">
                <a16:creationId xmlns:a16="http://schemas.microsoft.com/office/drawing/2014/main" id="{1461B076-F1DB-DF34-533D-41856753CE9B}"/>
              </a:ext>
            </a:extLst>
          </p:cNvPr>
          <p:cNvSpPr>
            <a:spLocks noGrp="1"/>
          </p:cNvSpPr>
          <p:nvPr>
            <p:ph type="body" sz="quarter" idx="16" hasCustomPrompt="1"/>
          </p:nvPr>
        </p:nvSpPr>
        <p:spPr>
          <a:xfrm>
            <a:off x="10447640" y="7986983"/>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Speaker name</a:t>
            </a:r>
            <a:endParaRPr lang="en-US" sz="3600">
              <a:solidFill>
                <a:schemeClr val="bg1"/>
              </a:solidFill>
            </a:endParaRPr>
          </a:p>
        </p:txBody>
      </p:sp>
      <p:sp>
        <p:nvSpPr>
          <p:cNvPr id="10" name="Text Placeholder 19">
            <a:extLst>
              <a:ext uri="{FF2B5EF4-FFF2-40B4-BE49-F238E27FC236}">
                <a16:creationId xmlns:a16="http://schemas.microsoft.com/office/drawing/2014/main" id="{2CB1C28C-300D-5125-D7BA-B821E0A0C1D0}"/>
              </a:ext>
            </a:extLst>
          </p:cNvPr>
          <p:cNvSpPr>
            <a:spLocks noGrp="1"/>
          </p:cNvSpPr>
          <p:nvPr>
            <p:ph type="body" sz="quarter" idx="23" hasCustomPrompt="1"/>
          </p:nvPr>
        </p:nvSpPr>
        <p:spPr>
          <a:xfrm>
            <a:off x="10447640" y="8529594"/>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Title</a:t>
            </a:r>
            <a:endParaRPr lang="en-US" sz="3600"/>
          </a:p>
        </p:txBody>
      </p:sp>
      <p:sp>
        <p:nvSpPr>
          <p:cNvPr id="2" name="Picture Placeholder 2">
            <a:extLst>
              <a:ext uri="{FF2B5EF4-FFF2-40B4-BE49-F238E27FC236}">
                <a16:creationId xmlns:a16="http://schemas.microsoft.com/office/drawing/2014/main" id="{2D8E83FC-57E6-CD17-53A7-855EBA7C0C72}"/>
              </a:ext>
            </a:extLst>
          </p:cNvPr>
          <p:cNvSpPr>
            <a:spLocks noGrp="1"/>
          </p:cNvSpPr>
          <p:nvPr>
            <p:ph type="pic" sz="quarter" idx="24"/>
          </p:nvPr>
        </p:nvSpPr>
        <p:spPr>
          <a:xfrm>
            <a:off x="10499722" y="4335461"/>
            <a:ext cx="3387728" cy="3387728"/>
          </a:xfrm>
          <a:prstGeom prst="ellipse">
            <a:avLst/>
          </a:prstGeom>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33892463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6D34A49-E8B2-6533-BACD-DDD9E5B86722}"/>
              </a:ext>
            </a:extLst>
          </p:cNvPr>
          <p:cNvCxnSpPr>
            <a:cxnSpLocks/>
          </p:cNvCxnSpPr>
          <p:nvPr userDrawn="1"/>
        </p:nvCxnSpPr>
        <p:spPr>
          <a:xfrm>
            <a:off x="1136790" y="6232357"/>
            <a:ext cx="213513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B5F278-8B80-F414-CEAD-B40CBB54EF63}"/>
              </a:ext>
            </a:extLst>
          </p:cNvPr>
          <p:cNvSpPr/>
          <p:nvPr userDrawn="1"/>
        </p:nvSpPr>
        <p:spPr>
          <a:xfrm>
            <a:off x="1136790"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25" name="Oval 24">
            <a:extLst>
              <a:ext uri="{FF2B5EF4-FFF2-40B4-BE49-F238E27FC236}">
                <a16:creationId xmlns:a16="http://schemas.microsoft.com/office/drawing/2014/main" id="{EF0DBECD-5629-6082-6EBB-F5B15437DC5F}"/>
              </a:ext>
            </a:extLst>
          </p:cNvPr>
          <p:cNvSpPr/>
          <p:nvPr userDrawn="1"/>
        </p:nvSpPr>
        <p:spPr>
          <a:xfrm>
            <a:off x="4722983"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26" name="Oval 25">
            <a:extLst>
              <a:ext uri="{FF2B5EF4-FFF2-40B4-BE49-F238E27FC236}">
                <a16:creationId xmlns:a16="http://schemas.microsoft.com/office/drawing/2014/main" id="{7236D392-42AF-BDF4-01D5-A1F418C7BBA6}"/>
              </a:ext>
            </a:extLst>
          </p:cNvPr>
          <p:cNvSpPr/>
          <p:nvPr userDrawn="1"/>
        </p:nvSpPr>
        <p:spPr>
          <a:xfrm>
            <a:off x="830917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27" name="Oval 26">
            <a:extLst>
              <a:ext uri="{FF2B5EF4-FFF2-40B4-BE49-F238E27FC236}">
                <a16:creationId xmlns:a16="http://schemas.microsoft.com/office/drawing/2014/main" id="{9BC77707-EF41-7588-5F2B-F8D966D2B090}"/>
              </a:ext>
            </a:extLst>
          </p:cNvPr>
          <p:cNvSpPr/>
          <p:nvPr userDrawn="1"/>
        </p:nvSpPr>
        <p:spPr>
          <a:xfrm>
            <a:off x="11895369"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28" name="Oval 27">
            <a:extLst>
              <a:ext uri="{FF2B5EF4-FFF2-40B4-BE49-F238E27FC236}">
                <a16:creationId xmlns:a16="http://schemas.microsoft.com/office/drawing/2014/main" id="{34935974-7A27-0EAF-F65E-9CD1EF64F995}"/>
              </a:ext>
            </a:extLst>
          </p:cNvPr>
          <p:cNvSpPr/>
          <p:nvPr userDrawn="1"/>
        </p:nvSpPr>
        <p:spPr>
          <a:xfrm>
            <a:off x="15481562"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29" name="Oval 28">
            <a:extLst>
              <a:ext uri="{FF2B5EF4-FFF2-40B4-BE49-F238E27FC236}">
                <a16:creationId xmlns:a16="http://schemas.microsoft.com/office/drawing/2014/main" id="{A5ACF488-2BD4-FACB-396D-4D3924CEAC4B}"/>
              </a:ext>
            </a:extLst>
          </p:cNvPr>
          <p:cNvSpPr/>
          <p:nvPr userDrawn="1"/>
        </p:nvSpPr>
        <p:spPr>
          <a:xfrm>
            <a:off x="1906775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32" name="Text Placeholder 19">
            <a:extLst>
              <a:ext uri="{FF2B5EF4-FFF2-40B4-BE49-F238E27FC236}">
                <a16:creationId xmlns:a16="http://schemas.microsoft.com/office/drawing/2014/main" id="{1D5F0C3D-DBD0-7AD6-5CEA-147A6FFEC49A}"/>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Project title</a:t>
            </a:r>
          </a:p>
          <a:p>
            <a:pPr lvl="0"/>
            <a:endParaRPr lang="en-US"/>
          </a:p>
        </p:txBody>
      </p:sp>
      <p:sp>
        <p:nvSpPr>
          <p:cNvPr id="33" name="Text Placeholder 19">
            <a:extLst>
              <a:ext uri="{FF2B5EF4-FFF2-40B4-BE49-F238E27FC236}">
                <a16:creationId xmlns:a16="http://schemas.microsoft.com/office/drawing/2014/main" id="{068E72C3-BCA1-0293-4B72-E3392DFFDE6E}"/>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Roadmap</a:t>
            </a:r>
            <a:endParaRPr lang="en-US" sz="6000">
              <a:solidFill>
                <a:schemeClr val="bg2"/>
              </a:solidFill>
            </a:endParaRPr>
          </a:p>
          <a:p>
            <a:pPr lvl="0"/>
            <a:endParaRPr lang="en-US"/>
          </a:p>
        </p:txBody>
      </p:sp>
      <p:sp>
        <p:nvSpPr>
          <p:cNvPr id="36" name="Text Placeholder 19">
            <a:extLst>
              <a:ext uri="{FF2B5EF4-FFF2-40B4-BE49-F238E27FC236}">
                <a16:creationId xmlns:a16="http://schemas.microsoft.com/office/drawing/2014/main" id="{7EE96189-8D1F-E245-1F6B-0BAB4B610A74}"/>
              </a:ext>
            </a:extLst>
          </p:cNvPr>
          <p:cNvSpPr>
            <a:spLocks noGrp="1"/>
          </p:cNvSpPr>
          <p:nvPr>
            <p:ph type="body" sz="quarter" idx="16"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3" name="Text Placeholder 2">
            <a:extLst>
              <a:ext uri="{FF2B5EF4-FFF2-40B4-BE49-F238E27FC236}">
                <a16:creationId xmlns:a16="http://schemas.microsoft.com/office/drawing/2014/main" id="{6050E778-2646-7DE1-F70C-32E5060E4F65}"/>
              </a:ext>
            </a:extLst>
          </p:cNvPr>
          <p:cNvSpPr>
            <a:spLocks noGrp="1"/>
          </p:cNvSpPr>
          <p:nvPr>
            <p:ph type="body" sz="quarter" idx="17" hasCustomPrompt="1"/>
          </p:nvPr>
        </p:nvSpPr>
        <p:spPr>
          <a:xfrm>
            <a:off x="1028213"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38" name="Text Placeholder 37">
            <a:extLst>
              <a:ext uri="{FF2B5EF4-FFF2-40B4-BE49-F238E27FC236}">
                <a16:creationId xmlns:a16="http://schemas.microsoft.com/office/drawing/2014/main" id="{378F2FC8-6C39-E2F6-5B4A-08B50CFA3707}"/>
              </a:ext>
            </a:extLst>
          </p:cNvPr>
          <p:cNvSpPr>
            <a:spLocks noGrp="1"/>
          </p:cNvSpPr>
          <p:nvPr>
            <p:ph type="body" sz="quarter" idx="19" hasCustomPrompt="1"/>
          </p:nvPr>
        </p:nvSpPr>
        <p:spPr>
          <a:xfrm>
            <a:off x="1028215"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39" name="Text Placeholder 2">
            <a:extLst>
              <a:ext uri="{FF2B5EF4-FFF2-40B4-BE49-F238E27FC236}">
                <a16:creationId xmlns:a16="http://schemas.microsoft.com/office/drawing/2014/main" id="{39F066E0-91B7-2498-04ED-A26B3EE7835B}"/>
              </a:ext>
            </a:extLst>
          </p:cNvPr>
          <p:cNvSpPr>
            <a:spLocks noGrp="1"/>
          </p:cNvSpPr>
          <p:nvPr>
            <p:ph type="body" sz="quarter" idx="20" hasCustomPrompt="1"/>
          </p:nvPr>
        </p:nvSpPr>
        <p:spPr>
          <a:xfrm>
            <a:off x="4615474"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0" name="Text Placeholder 37">
            <a:extLst>
              <a:ext uri="{FF2B5EF4-FFF2-40B4-BE49-F238E27FC236}">
                <a16:creationId xmlns:a16="http://schemas.microsoft.com/office/drawing/2014/main" id="{04F12F72-B4AC-01C9-E59E-A334BE5B53AA}"/>
              </a:ext>
            </a:extLst>
          </p:cNvPr>
          <p:cNvSpPr>
            <a:spLocks noGrp="1"/>
          </p:cNvSpPr>
          <p:nvPr>
            <p:ph type="body" sz="quarter" idx="21" hasCustomPrompt="1"/>
          </p:nvPr>
        </p:nvSpPr>
        <p:spPr>
          <a:xfrm>
            <a:off x="4615476"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1" name="Text Placeholder 2">
            <a:extLst>
              <a:ext uri="{FF2B5EF4-FFF2-40B4-BE49-F238E27FC236}">
                <a16:creationId xmlns:a16="http://schemas.microsoft.com/office/drawing/2014/main" id="{F4992439-7519-A93F-0602-FE954DF166ED}"/>
              </a:ext>
            </a:extLst>
          </p:cNvPr>
          <p:cNvSpPr>
            <a:spLocks noGrp="1"/>
          </p:cNvSpPr>
          <p:nvPr>
            <p:ph type="body" sz="quarter" idx="22" hasCustomPrompt="1"/>
          </p:nvPr>
        </p:nvSpPr>
        <p:spPr>
          <a:xfrm>
            <a:off x="8202736"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2" name="Text Placeholder 37">
            <a:extLst>
              <a:ext uri="{FF2B5EF4-FFF2-40B4-BE49-F238E27FC236}">
                <a16:creationId xmlns:a16="http://schemas.microsoft.com/office/drawing/2014/main" id="{0C9624DA-3D54-50F6-FBD0-315DD7D7C3E5}"/>
              </a:ext>
            </a:extLst>
          </p:cNvPr>
          <p:cNvSpPr>
            <a:spLocks noGrp="1"/>
          </p:cNvSpPr>
          <p:nvPr>
            <p:ph type="body" sz="quarter" idx="23" hasCustomPrompt="1"/>
          </p:nvPr>
        </p:nvSpPr>
        <p:spPr>
          <a:xfrm>
            <a:off x="8202738"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3" name="Text Placeholder 2">
            <a:extLst>
              <a:ext uri="{FF2B5EF4-FFF2-40B4-BE49-F238E27FC236}">
                <a16:creationId xmlns:a16="http://schemas.microsoft.com/office/drawing/2014/main" id="{C4A15BA1-6F75-5848-0BE5-9972EB528DF3}"/>
              </a:ext>
            </a:extLst>
          </p:cNvPr>
          <p:cNvSpPr>
            <a:spLocks noGrp="1"/>
          </p:cNvSpPr>
          <p:nvPr>
            <p:ph type="body" sz="quarter" idx="24" hasCustomPrompt="1"/>
          </p:nvPr>
        </p:nvSpPr>
        <p:spPr>
          <a:xfrm>
            <a:off x="11789997"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4" name="Text Placeholder 37">
            <a:extLst>
              <a:ext uri="{FF2B5EF4-FFF2-40B4-BE49-F238E27FC236}">
                <a16:creationId xmlns:a16="http://schemas.microsoft.com/office/drawing/2014/main" id="{73272E5A-2D67-2FEC-5889-9532103D2462}"/>
              </a:ext>
            </a:extLst>
          </p:cNvPr>
          <p:cNvSpPr>
            <a:spLocks noGrp="1"/>
          </p:cNvSpPr>
          <p:nvPr>
            <p:ph type="body" sz="quarter" idx="25" hasCustomPrompt="1"/>
          </p:nvPr>
        </p:nvSpPr>
        <p:spPr>
          <a:xfrm>
            <a:off x="11789999"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5" name="Text Placeholder 2">
            <a:extLst>
              <a:ext uri="{FF2B5EF4-FFF2-40B4-BE49-F238E27FC236}">
                <a16:creationId xmlns:a16="http://schemas.microsoft.com/office/drawing/2014/main" id="{38CC13D9-910F-E88A-80F3-A1CE25C93582}"/>
              </a:ext>
            </a:extLst>
          </p:cNvPr>
          <p:cNvSpPr>
            <a:spLocks noGrp="1"/>
          </p:cNvSpPr>
          <p:nvPr>
            <p:ph type="body" sz="quarter" idx="26" hasCustomPrompt="1"/>
          </p:nvPr>
        </p:nvSpPr>
        <p:spPr>
          <a:xfrm>
            <a:off x="15377259"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6" name="Text Placeholder 37">
            <a:extLst>
              <a:ext uri="{FF2B5EF4-FFF2-40B4-BE49-F238E27FC236}">
                <a16:creationId xmlns:a16="http://schemas.microsoft.com/office/drawing/2014/main" id="{66D8D300-B95C-750F-BFB5-1D2B8AAB2E41}"/>
              </a:ext>
            </a:extLst>
          </p:cNvPr>
          <p:cNvSpPr>
            <a:spLocks noGrp="1"/>
          </p:cNvSpPr>
          <p:nvPr>
            <p:ph type="body" sz="quarter" idx="27" hasCustomPrompt="1"/>
          </p:nvPr>
        </p:nvSpPr>
        <p:spPr>
          <a:xfrm>
            <a:off x="15377261"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7" name="Text Placeholder 2">
            <a:extLst>
              <a:ext uri="{FF2B5EF4-FFF2-40B4-BE49-F238E27FC236}">
                <a16:creationId xmlns:a16="http://schemas.microsoft.com/office/drawing/2014/main" id="{178A6E13-DFF2-3D21-D580-85A75DD25803}"/>
              </a:ext>
            </a:extLst>
          </p:cNvPr>
          <p:cNvSpPr>
            <a:spLocks noGrp="1"/>
          </p:cNvSpPr>
          <p:nvPr>
            <p:ph type="body" sz="quarter" idx="28" hasCustomPrompt="1"/>
          </p:nvPr>
        </p:nvSpPr>
        <p:spPr>
          <a:xfrm>
            <a:off x="18964520"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8" name="Text Placeholder 37">
            <a:extLst>
              <a:ext uri="{FF2B5EF4-FFF2-40B4-BE49-F238E27FC236}">
                <a16:creationId xmlns:a16="http://schemas.microsoft.com/office/drawing/2014/main" id="{F8E9ED62-697A-439E-557F-3829257383DB}"/>
              </a:ext>
            </a:extLst>
          </p:cNvPr>
          <p:cNvSpPr>
            <a:spLocks noGrp="1"/>
          </p:cNvSpPr>
          <p:nvPr>
            <p:ph type="body" sz="quarter" idx="29" hasCustomPrompt="1"/>
          </p:nvPr>
        </p:nvSpPr>
        <p:spPr>
          <a:xfrm>
            <a:off x="18964522"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9" name="Text Placeholder 19">
            <a:extLst>
              <a:ext uri="{FF2B5EF4-FFF2-40B4-BE49-F238E27FC236}">
                <a16:creationId xmlns:a16="http://schemas.microsoft.com/office/drawing/2014/main" id="{0111D9F3-0960-E05F-ABD5-D89EBDDDB7ED}"/>
              </a:ext>
            </a:extLst>
          </p:cNvPr>
          <p:cNvSpPr>
            <a:spLocks noGrp="1"/>
          </p:cNvSpPr>
          <p:nvPr>
            <p:ph type="body" sz="quarter" idx="30" hasCustomPrompt="1"/>
          </p:nvPr>
        </p:nvSpPr>
        <p:spPr>
          <a:xfrm>
            <a:off x="1040245"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0" name="Text Placeholder 19">
            <a:extLst>
              <a:ext uri="{FF2B5EF4-FFF2-40B4-BE49-F238E27FC236}">
                <a16:creationId xmlns:a16="http://schemas.microsoft.com/office/drawing/2014/main" id="{241F2E50-5A5E-851C-A57A-DE1062265674}"/>
              </a:ext>
            </a:extLst>
          </p:cNvPr>
          <p:cNvSpPr>
            <a:spLocks noGrp="1"/>
          </p:cNvSpPr>
          <p:nvPr>
            <p:ph type="body" sz="quarter" idx="31" hasCustomPrompt="1"/>
          </p:nvPr>
        </p:nvSpPr>
        <p:spPr>
          <a:xfrm>
            <a:off x="4587313"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1" name="Text Placeholder 19">
            <a:extLst>
              <a:ext uri="{FF2B5EF4-FFF2-40B4-BE49-F238E27FC236}">
                <a16:creationId xmlns:a16="http://schemas.microsoft.com/office/drawing/2014/main" id="{B81E9B62-337A-7D2A-401E-01F56200D939}"/>
              </a:ext>
            </a:extLst>
          </p:cNvPr>
          <p:cNvSpPr>
            <a:spLocks noGrp="1"/>
          </p:cNvSpPr>
          <p:nvPr>
            <p:ph type="body" sz="quarter" idx="32" hasCustomPrompt="1"/>
          </p:nvPr>
        </p:nvSpPr>
        <p:spPr>
          <a:xfrm>
            <a:off x="8134381"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2" name="Text Placeholder 19">
            <a:extLst>
              <a:ext uri="{FF2B5EF4-FFF2-40B4-BE49-F238E27FC236}">
                <a16:creationId xmlns:a16="http://schemas.microsoft.com/office/drawing/2014/main" id="{9C98AB01-F218-3028-A599-951ABD13A413}"/>
              </a:ext>
            </a:extLst>
          </p:cNvPr>
          <p:cNvSpPr>
            <a:spLocks noGrp="1"/>
          </p:cNvSpPr>
          <p:nvPr>
            <p:ph type="body" sz="quarter" idx="33" hasCustomPrompt="1"/>
          </p:nvPr>
        </p:nvSpPr>
        <p:spPr>
          <a:xfrm>
            <a:off x="11681449"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3" name="Text Placeholder 19">
            <a:extLst>
              <a:ext uri="{FF2B5EF4-FFF2-40B4-BE49-F238E27FC236}">
                <a16:creationId xmlns:a16="http://schemas.microsoft.com/office/drawing/2014/main" id="{EA0D7CEB-BCF8-88CA-1AEF-45FD42E81897}"/>
              </a:ext>
            </a:extLst>
          </p:cNvPr>
          <p:cNvSpPr>
            <a:spLocks noGrp="1"/>
          </p:cNvSpPr>
          <p:nvPr>
            <p:ph type="body" sz="quarter" idx="34" hasCustomPrompt="1"/>
          </p:nvPr>
        </p:nvSpPr>
        <p:spPr>
          <a:xfrm>
            <a:off x="15349098"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4" name="Text Placeholder 19">
            <a:extLst>
              <a:ext uri="{FF2B5EF4-FFF2-40B4-BE49-F238E27FC236}">
                <a16:creationId xmlns:a16="http://schemas.microsoft.com/office/drawing/2014/main" id="{4FAEA102-F667-DDD3-BA2C-B99E7C63528A}"/>
              </a:ext>
            </a:extLst>
          </p:cNvPr>
          <p:cNvSpPr>
            <a:spLocks noGrp="1"/>
          </p:cNvSpPr>
          <p:nvPr>
            <p:ph type="body" sz="quarter" idx="35" hasCustomPrompt="1"/>
          </p:nvPr>
        </p:nvSpPr>
        <p:spPr>
          <a:xfrm>
            <a:off x="18896166"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Tree>
    <p:extLst>
      <p:ext uri="{BB962C8B-B14F-4D97-AF65-F5344CB8AC3E}">
        <p14:creationId xmlns:p14="http://schemas.microsoft.com/office/powerpoint/2010/main" val="20381352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blocks">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E72801E-F3B3-76DA-DC57-0276D87F411E}"/>
              </a:ext>
            </a:extLst>
          </p:cNvPr>
          <p:cNvSpPr/>
          <p:nvPr userDrawn="1"/>
        </p:nvSpPr>
        <p:spPr>
          <a:xfrm>
            <a:off x="10105383"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ECAB2535-986A-5928-8411-E031B3B9FCD9}"/>
              </a:ext>
            </a:extLst>
          </p:cNvPr>
          <p:cNvSpPr/>
          <p:nvPr userDrawn="1"/>
        </p:nvSpPr>
        <p:spPr>
          <a:xfrm>
            <a:off x="1147121"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2C08EA4F-2695-1A87-B2B8-81F4665F4732}"/>
              </a:ext>
            </a:extLst>
          </p:cNvPr>
          <p:cNvSpPr/>
          <p:nvPr userDrawn="1"/>
        </p:nvSpPr>
        <p:spPr>
          <a:xfrm>
            <a:off x="19063646"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EA145E20-1E13-6952-0928-996DC519DB15}"/>
              </a:ext>
            </a:extLst>
          </p:cNvPr>
          <p:cNvSpPr/>
          <p:nvPr userDrawn="1"/>
        </p:nvSpPr>
        <p:spPr>
          <a:xfrm>
            <a:off x="123419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8624B87D-76EF-DD8B-D625-EF95FFBCDAD7}"/>
              </a:ext>
            </a:extLst>
          </p:cNvPr>
          <p:cNvSpPr/>
          <p:nvPr userDrawn="1"/>
        </p:nvSpPr>
        <p:spPr>
          <a:xfrm>
            <a:off x="11405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819FA051-30FB-12EF-1A3B-5420FDB3E061}"/>
              </a:ext>
            </a:extLst>
          </p:cNvPr>
          <p:cNvSpPr/>
          <p:nvPr userDrawn="1"/>
        </p:nvSpPr>
        <p:spPr>
          <a:xfrm>
            <a:off x="5633396"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C269B9BA-693D-5C29-4793-E9AD1BCB8FC6}"/>
              </a:ext>
            </a:extLst>
          </p:cNvPr>
          <p:cNvSpPr/>
          <p:nvPr userDrawn="1"/>
        </p:nvSpPr>
        <p:spPr>
          <a:xfrm>
            <a:off x="5633396"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9" name="Rounded Rectangle 8">
            <a:extLst>
              <a:ext uri="{FF2B5EF4-FFF2-40B4-BE49-F238E27FC236}">
                <a16:creationId xmlns:a16="http://schemas.microsoft.com/office/drawing/2014/main" id="{8C80E795-7FC8-D097-4D94-EA50BB0EBAD6}"/>
              </a:ext>
            </a:extLst>
          </p:cNvPr>
          <p:cNvSpPr/>
          <p:nvPr userDrawn="1"/>
        </p:nvSpPr>
        <p:spPr>
          <a:xfrm>
            <a:off x="14591658"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10" name="Rounded Rectangle 9">
            <a:extLst>
              <a:ext uri="{FF2B5EF4-FFF2-40B4-BE49-F238E27FC236}">
                <a16:creationId xmlns:a16="http://schemas.microsoft.com/office/drawing/2014/main" id="{4FBE580C-645A-54F5-6552-2C604B78D514}"/>
              </a:ext>
            </a:extLst>
          </p:cNvPr>
          <p:cNvSpPr/>
          <p:nvPr userDrawn="1"/>
        </p:nvSpPr>
        <p:spPr>
          <a:xfrm>
            <a:off x="14591658"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dirty="0">
              <a:solidFill>
                <a:schemeClr val="bg1"/>
              </a:solidFill>
              <a:latin typeface="Poppins" pitchFamily="2" charset="77"/>
            </a:endParaRPr>
          </a:p>
        </p:txBody>
      </p:sp>
      <p:sp>
        <p:nvSpPr>
          <p:cNvPr id="31" name="Text Placeholder 19">
            <a:extLst>
              <a:ext uri="{FF2B5EF4-FFF2-40B4-BE49-F238E27FC236}">
                <a16:creationId xmlns:a16="http://schemas.microsoft.com/office/drawing/2014/main" id="{A2D71D46-4A53-319E-4638-A67D5C687F73}"/>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32" name="Text Placeholder 19">
            <a:extLst>
              <a:ext uri="{FF2B5EF4-FFF2-40B4-BE49-F238E27FC236}">
                <a16:creationId xmlns:a16="http://schemas.microsoft.com/office/drawing/2014/main" id="{133FB886-FF57-19AF-0A4D-7E0F975251F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2" name="Text Placeholder 11">
            <a:extLst>
              <a:ext uri="{FF2B5EF4-FFF2-40B4-BE49-F238E27FC236}">
                <a16:creationId xmlns:a16="http://schemas.microsoft.com/office/drawing/2014/main" id="{886ABE97-4550-BB35-04CE-50B646433E29}"/>
              </a:ext>
            </a:extLst>
          </p:cNvPr>
          <p:cNvSpPr>
            <a:spLocks noGrp="1"/>
          </p:cNvSpPr>
          <p:nvPr>
            <p:ph type="body" sz="quarter" idx="16" hasCustomPrompt="1"/>
          </p:nvPr>
        </p:nvSpPr>
        <p:spPr>
          <a:xfrm>
            <a:off x="1508863" y="3423965"/>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Visual Studio</a:t>
            </a:r>
          </a:p>
        </p:txBody>
      </p:sp>
      <p:sp>
        <p:nvSpPr>
          <p:cNvPr id="36" name="Text Placeholder 11">
            <a:extLst>
              <a:ext uri="{FF2B5EF4-FFF2-40B4-BE49-F238E27FC236}">
                <a16:creationId xmlns:a16="http://schemas.microsoft.com/office/drawing/2014/main" id="{0A795EA2-9A65-1A47-5947-81E6A1749E11}"/>
              </a:ext>
            </a:extLst>
          </p:cNvPr>
          <p:cNvSpPr>
            <a:spLocks noGrp="1"/>
          </p:cNvSpPr>
          <p:nvPr>
            <p:ph type="body" sz="quarter" idx="17" hasCustomPrompt="1"/>
          </p:nvPr>
        </p:nvSpPr>
        <p:spPr>
          <a:xfrm>
            <a:off x="1508863" y="4077107"/>
            <a:ext cx="3455024"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7" name="Text Placeholder 11">
            <a:extLst>
              <a:ext uri="{FF2B5EF4-FFF2-40B4-BE49-F238E27FC236}">
                <a16:creationId xmlns:a16="http://schemas.microsoft.com/office/drawing/2014/main" id="{5B7620F3-B2C0-B194-DEA0-149CE7065433}"/>
              </a:ext>
            </a:extLst>
          </p:cNvPr>
          <p:cNvSpPr>
            <a:spLocks noGrp="1"/>
          </p:cNvSpPr>
          <p:nvPr>
            <p:ph type="body" sz="quarter" idx="18" hasCustomPrompt="1"/>
          </p:nvPr>
        </p:nvSpPr>
        <p:spPr>
          <a:xfrm>
            <a:off x="5996971"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GitHub</a:t>
            </a:r>
          </a:p>
        </p:txBody>
      </p:sp>
      <p:sp>
        <p:nvSpPr>
          <p:cNvPr id="38" name="Text Placeholder 11">
            <a:extLst>
              <a:ext uri="{FF2B5EF4-FFF2-40B4-BE49-F238E27FC236}">
                <a16:creationId xmlns:a16="http://schemas.microsoft.com/office/drawing/2014/main" id="{628C123C-C80D-CEA8-6BA1-E96802429457}"/>
              </a:ext>
            </a:extLst>
          </p:cNvPr>
          <p:cNvSpPr>
            <a:spLocks noGrp="1"/>
          </p:cNvSpPr>
          <p:nvPr>
            <p:ph type="body" sz="quarter" idx="19" hasCustomPrompt="1"/>
          </p:nvPr>
        </p:nvSpPr>
        <p:spPr>
          <a:xfrm>
            <a:off x="5996971" y="4077107"/>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9" name="Text Placeholder 11">
            <a:extLst>
              <a:ext uri="{FF2B5EF4-FFF2-40B4-BE49-F238E27FC236}">
                <a16:creationId xmlns:a16="http://schemas.microsoft.com/office/drawing/2014/main" id="{A9DA79F8-4CAE-1EC4-9373-75963FEE1E94}"/>
              </a:ext>
            </a:extLst>
          </p:cNvPr>
          <p:cNvSpPr>
            <a:spLocks noGrp="1"/>
          </p:cNvSpPr>
          <p:nvPr>
            <p:ph type="body" sz="quarter" idx="20" hasCustomPrompt="1"/>
          </p:nvPr>
        </p:nvSpPr>
        <p:spPr>
          <a:xfrm>
            <a:off x="5996971"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Azure</a:t>
            </a:r>
          </a:p>
        </p:txBody>
      </p:sp>
      <p:sp>
        <p:nvSpPr>
          <p:cNvPr id="40" name="Text Placeholder 11">
            <a:extLst>
              <a:ext uri="{FF2B5EF4-FFF2-40B4-BE49-F238E27FC236}">
                <a16:creationId xmlns:a16="http://schemas.microsoft.com/office/drawing/2014/main" id="{1EE84F26-DA6E-E86D-60BB-B8034F5592E2}"/>
              </a:ext>
            </a:extLst>
          </p:cNvPr>
          <p:cNvSpPr>
            <a:spLocks noGrp="1"/>
          </p:cNvSpPr>
          <p:nvPr>
            <p:ph type="body" sz="quarter" idx="21" hasCustomPrompt="1"/>
          </p:nvPr>
        </p:nvSpPr>
        <p:spPr>
          <a:xfrm>
            <a:off x="5996971"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1" name="Text Placeholder 11">
            <a:extLst>
              <a:ext uri="{FF2B5EF4-FFF2-40B4-BE49-F238E27FC236}">
                <a16:creationId xmlns:a16="http://schemas.microsoft.com/office/drawing/2014/main" id="{BB3A2383-F830-07D8-0764-C882357FB82A}"/>
              </a:ext>
            </a:extLst>
          </p:cNvPr>
          <p:cNvSpPr>
            <a:spLocks noGrp="1"/>
          </p:cNvSpPr>
          <p:nvPr>
            <p:ph type="body" sz="quarter" idx="22" hasCustomPrompt="1"/>
          </p:nvPr>
        </p:nvSpPr>
        <p:spPr>
          <a:xfrm>
            <a:off x="1041824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VS Code</a:t>
            </a:r>
          </a:p>
        </p:txBody>
      </p:sp>
      <p:sp>
        <p:nvSpPr>
          <p:cNvPr id="42" name="Text Placeholder 11">
            <a:extLst>
              <a:ext uri="{FF2B5EF4-FFF2-40B4-BE49-F238E27FC236}">
                <a16:creationId xmlns:a16="http://schemas.microsoft.com/office/drawing/2014/main" id="{7859223D-E906-7E6E-E267-7B1ED056B7E5}"/>
              </a:ext>
            </a:extLst>
          </p:cNvPr>
          <p:cNvSpPr>
            <a:spLocks noGrp="1"/>
          </p:cNvSpPr>
          <p:nvPr>
            <p:ph type="body" sz="quarter" idx="23" hasCustomPrompt="1"/>
          </p:nvPr>
        </p:nvSpPr>
        <p:spPr>
          <a:xfrm>
            <a:off x="1041824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3" name="Text Placeholder 11">
            <a:extLst>
              <a:ext uri="{FF2B5EF4-FFF2-40B4-BE49-F238E27FC236}">
                <a16:creationId xmlns:a16="http://schemas.microsoft.com/office/drawing/2014/main" id="{D4F8004B-C7F7-50CF-E876-8D1240248379}"/>
              </a:ext>
            </a:extLst>
          </p:cNvPr>
          <p:cNvSpPr>
            <a:spLocks noGrp="1"/>
          </p:cNvSpPr>
          <p:nvPr>
            <p:ph type="body" sz="quarter" idx="24" hasCustomPrompt="1"/>
          </p:nvPr>
        </p:nvSpPr>
        <p:spPr>
          <a:xfrm>
            <a:off x="14909859"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Power Platforms</a:t>
            </a:r>
            <a:endParaRPr lang="en-US" sz="2000">
              <a:solidFill>
                <a:schemeClr val="bg1"/>
              </a:solidFill>
            </a:endParaRPr>
          </a:p>
        </p:txBody>
      </p:sp>
      <p:sp>
        <p:nvSpPr>
          <p:cNvPr id="44" name="Text Placeholder 11">
            <a:extLst>
              <a:ext uri="{FF2B5EF4-FFF2-40B4-BE49-F238E27FC236}">
                <a16:creationId xmlns:a16="http://schemas.microsoft.com/office/drawing/2014/main" id="{0C81BE12-6DEF-E252-19D0-5AD115D0CCE8}"/>
              </a:ext>
            </a:extLst>
          </p:cNvPr>
          <p:cNvSpPr>
            <a:spLocks noGrp="1"/>
          </p:cNvSpPr>
          <p:nvPr>
            <p:ph type="body" sz="quarter" idx="25" hasCustomPrompt="1"/>
          </p:nvPr>
        </p:nvSpPr>
        <p:spPr>
          <a:xfrm>
            <a:off x="14909859" y="4077106"/>
            <a:ext cx="3518818" cy="916897"/>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5" name="Text Placeholder 11">
            <a:extLst>
              <a:ext uri="{FF2B5EF4-FFF2-40B4-BE49-F238E27FC236}">
                <a16:creationId xmlns:a16="http://schemas.microsoft.com/office/drawing/2014/main" id="{7EEE600B-D741-33A2-6D31-E2D8D958D148}"/>
              </a:ext>
            </a:extLst>
          </p:cNvPr>
          <p:cNvSpPr>
            <a:spLocks noGrp="1"/>
          </p:cNvSpPr>
          <p:nvPr>
            <p:ph type="body" sz="quarter" idx="26" hasCustomPrompt="1"/>
          </p:nvPr>
        </p:nvSpPr>
        <p:spPr>
          <a:xfrm>
            <a:off x="1938137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Customer segments</a:t>
            </a:r>
            <a:endParaRPr lang="en-US" sz="2000">
              <a:solidFill>
                <a:schemeClr val="bg1"/>
              </a:solidFill>
            </a:endParaRPr>
          </a:p>
        </p:txBody>
      </p:sp>
      <p:sp>
        <p:nvSpPr>
          <p:cNvPr id="46" name="Text Placeholder 11">
            <a:extLst>
              <a:ext uri="{FF2B5EF4-FFF2-40B4-BE49-F238E27FC236}">
                <a16:creationId xmlns:a16="http://schemas.microsoft.com/office/drawing/2014/main" id="{37CA04C9-8DEF-D303-5413-9657CE578796}"/>
              </a:ext>
            </a:extLst>
          </p:cNvPr>
          <p:cNvSpPr>
            <a:spLocks noGrp="1"/>
          </p:cNvSpPr>
          <p:nvPr>
            <p:ph type="body" sz="quarter" idx="27" hasCustomPrompt="1"/>
          </p:nvPr>
        </p:nvSpPr>
        <p:spPr>
          <a:xfrm>
            <a:off x="1938137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7" name="Text Placeholder 11">
            <a:extLst>
              <a:ext uri="{FF2B5EF4-FFF2-40B4-BE49-F238E27FC236}">
                <a16:creationId xmlns:a16="http://schemas.microsoft.com/office/drawing/2014/main" id="{58352444-9C3C-333D-00D4-136BD6518505}"/>
              </a:ext>
            </a:extLst>
          </p:cNvPr>
          <p:cNvSpPr>
            <a:spLocks noGrp="1"/>
          </p:cNvSpPr>
          <p:nvPr>
            <p:ph type="body" sz="quarter" idx="28" hasCustomPrompt="1"/>
          </p:nvPr>
        </p:nvSpPr>
        <p:spPr>
          <a:xfrm>
            <a:off x="14909859"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.NET</a:t>
            </a:r>
          </a:p>
        </p:txBody>
      </p:sp>
      <p:sp>
        <p:nvSpPr>
          <p:cNvPr id="48" name="Text Placeholder 11">
            <a:extLst>
              <a:ext uri="{FF2B5EF4-FFF2-40B4-BE49-F238E27FC236}">
                <a16:creationId xmlns:a16="http://schemas.microsoft.com/office/drawing/2014/main" id="{F1BF7260-F03F-13E9-3B69-7FD308BFAB5D}"/>
              </a:ext>
            </a:extLst>
          </p:cNvPr>
          <p:cNvSpPr>
            <a:spLocks noGrp="1"/>
          </p:cNvSpPr>
          <p:nvPr>
            <p:ph type="body" sz="quarter" idx="29" hasCustomPrompt="1"/>
          </p:nvPr>
        </p:nvSpPr>
        <p:spPr>
          <a:xfrm>
            <a:off x="14909859"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49" name="Text Placeholder 11">
            <a:extLst>
              <a:ext uri="{FF2B5EF4-FFF2-40B4-BE49-F238E27FC236}">
                <a16:creationId xmlns:a16="http://schemas.microsoft.com/office/drawing/2014/main" id="{BC3F6136-BDBF-22BD-5D85-39FF3E82F5D1}"/>
              </a:ext>
            </a:extLst>
          </p:cNvPr>
          <p:cNvSpPr>
            <a:spLocks noGrp="1"/>
          </p:cNvSpPr>
          <p:nvPr>
            <p:ph type="body" sz="quarter" idx="30" hasCustomPrompt="1"/>
          </p:nvPr>
        </p:nvSpPr>
        <p:spPr>
          <a:xfrm>
            <a:off x="1508863"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Other open source</a:t>
            </a:r>
            <a:endParaRPr lang="en-US" sz="2000">
              <a:solidFill>
                <a:schemeClr val="bg1"/>
              </a:solidFill>
            </a:endParaRPr>
          </a:p>
        </p:txBody>
      </p:sp>
      <p:sp>
        <p:nvSpPr>
          <p:cNvPr id="50" name="Text Placeholder 11">
            <a:extLst>
              <a:ext uri="{FF2B5EF4-FFF2-40B4-BE49-F238E27FC236}">
                <a16:creationId xmlns:a16="http://schemas.microsoft.com/office/drawing/2014/main" id="{5FFCC4BE-9479-50F2-8B22-BDBF731DFC93}"/>
              </a:ext>
            </a:extLst>
          </p:cNvPr>
          <p:cNvSpPr>
            <a:spLocks noGrp="1"/>
          </p:cNvSpPr>
          <p:nvPr>
            <p:ph type="body" sz="quarter" idx="31" hasCustomPrompt="1"/>
          </p:nvPr>
        </p:nvSpPr>
        <p:spPr>
          <a:xfrm>
            <a:off x="1508863"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51" name="Text Placeholder 11">
            <a:extLst>
              <a:ext uri="{FF2B5EF4-FFF2-40B4-BE49-F238E27FC236}">
                <a16:creationId xmlns:a16="http://schemas.microsoft.com/office/drawing/2014/main" id="{56C360BD-B8FC-5C93-1072-AF55C43B7650}"/>
              </a:ext>
            </a:extLst>
          </p:cNvPr>
          <p:cNvSpPr>
            <a:spLocks noGrp="1"/>
          </p:cNvSpPr>
          <p:nvPr>
            <p:ph type="body" sz="quarter" idx="32" hasCustomPrompt="1"/>
          </p:nvPr>
        </p:nvSpPr>
        <p:spPr>
          <a:xfrm>
            <a:off x="12712776"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Azure AI Foundry</a:t>
            </a:r>
            <a:endParaRPr lang="en-US" sz="2000">
              <a:solidFill>
                <a:schemeClr val="bg1"/>
              </a:solidFill>
            </a:endParaRPr>
          </a:p>
        </p:txBody>
      </p:sp>
      <p:sp>
        <p:nvSpPr>
          <p:cNvPr id="52" name="Text Placeholder 11">
            <a:extLst>
              <a:ext uri="{FF2B5EF4-FFF2-40B4-BE49-F238E27FC236}">
                <a16:creationId xmlns:a16="http://schemas.microsoft.com/office/drawing/2014/main" id="{352C7C83-7936-091F-4439-34CDB5EE110A}"/>
              </a:ext>
            </a:extLst>
          </p:cNvPr>
          <p:cNvSpPr>
            <a:spLocks noGrp="1"/>
          </p:cNvSpPr>
          <p:nvPr>
            <p:ph type="body" sz="quarter" idx="33" hasCustomPrompt="1"/>
          </p:nvPr>
        </p:nvSpPr>
        <p:spPr>
          <a:xfrm>
            <a:off x="12712776"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Tree>
    <p:extLst>
      <p:ext uri="{BB962C8B-B14F-4D97-AF65-F5344CB8AC3E}">
        <p14:creationId xmlns:p14="http://schemas.microsoft.com/office/powerpoint/2010/main" val="10924161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 points ">
    <p:bg>
      <p:bgPr>
        <a:solidFill>
          <a:schemeClr val="tx2"/>
        </a:solidFill>
        <a:effectLst/>
      </p:bgPr>
    </p:bg>
    <p:spTree>
      <p:nvGrpSpPr>
        <p:cNvPr id="1" name=""/>
        <p:cNvGrpSpPr/>
        <p:nvPr/>
      </p:nvGrpSpPr>
      <p:grpSpPr>
        <a:xfrm>
          <a:off x="0" y="0"/>
          <a:ext cx="0" cy="0"/>
          <a:chOff x="0" y="0"/>
          <a:chExt cx="0" cy="0"/>
        </a:xfrm>
      </p:grpSpPr>
      <p:sp>
        <p:nvSpPr>
          <p:cNvPr id="22" name="Text Placeholder 19">
            <a:extLst>
              <a:ext uri="{FF2B5EF4-FFF2-40B4-BE49-F238E27FC236}">
                <a16:creationId xmlns:a16="http://schemas.microsoft.com/office/drawing/2014/main" id="{812F4516-B7BA-BEFA-4780-633BDB5DE2C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23" name="Text Placeholder 19">
            <a:extLst>
              <a:ext uri="{FF2B5EF4-FFF2-40B4-BE49-F238E27FC236}">
                <a16:creationId xmlns:a16="http://schemas.microsoft.com/office/drawing/2014/main" id="{14C7B3E5-66D1-A923-2396-A692EF097A5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4" name="Text Placeholder 19">
            <a:extLst>
              <a:ext uri="{FF2B5EF4-FFF2-40B4-BE49-F238E27FC236}">
                <a16:creationId xmlns:a16="http://schemas.microsoft.com/office/drawing/2014/main" id="{C69E8F99-06B4-11A2-9E22-F55894D275F6}"/>
              </a:ext>
            </a:extLst>
          </p:cNvPr>
          <p:cNvSpPr>
            <a:spLocks noGrp="1"/>
          </p:cNvSpPr>
          <p:nvPr>
            <p:ph type="body" sz="quarter" idx="16" hasCustomPrompt="1"/>
          </p:nvPr>
        </p:nvSpPr>
        <p:spPr>
          <a:xfrm>
            <a:off x="1070062"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5" name="Text Placeholder 19">
            <a:extLst>
              <a:ext uri="{FF2B5EF4-FFF2-40B4-BE49-F238E27FC236}">
                <a16:creationId xmlns:a16="http://schemas.microsoft.com/office/drawing/2014/main" id="{EB211761-62DE-1BD0-0F13-6C9BBD151D6E}"/>
              </a:ext>
            </a:extLst>
          </p:cNvPr>
          <p:cNvSpPr>
            <a:spLocks noGrp="1"/>
          </p:cNvSpPr>
          <p:nvPr>
            <p:ph type="body" sz="quarter" idx="17" hasCustomPrompt="1"/>
          </p:nvPr>
        </p:nvSpPr>
        <p:spPr>
          <a:xfrm>
            <a:off x="8533180"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5186AC01-A512-7A5E-6CEE-9289E205EF3B}"/>
              </a:ext>
            </a:extLst>
          </p:cNvPr>
          <p:cNvSpPr>
            <a:spLocks noGrp="1"/>
          </p:cNvSpPr>
          <p:nvPr>
            <p:ph type="body" sz="quarter" idx="18" hasCustomPrompt="1"/>
          </p:nvPr>
        </p:nvSpPr>
        <p:spPr>
          <a:xfrm>
            <a:off x="15996298"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7" name="Text Placeholder 19">
            <a:extLst>
              <a:ext uri="{FF2B5EF4-FFF2-40B4-BE49-F238E27FC236}">
                <a16:creationId xmlns:a16="http://schemas.microsoft.com/office/drawing/2014/main" id="{0E46BC8D-7839-4E05-7177-5A7D07AFE83B}"/>
              </a:ext>
            </a:extLst>
          </p:cNvPr>
          <p:cNvSpPr>
            <a:spLocks noGrp="1"/>
          </p:cNvSpPr>
          <p:nvPr>
            <p:ph type="body" sz="quarter" idx="19" hasCustomPrompt="1"/>
          </p:nvPr>
        </p:nvSpPr>
        <p:spPr>
          <a:xfrm>
            <a:off x="1070062"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28" name="Text Placeholder 19">
            <a:extLst>
              <a:ext uri="{FF2B5EF4-FFF2-40B4-BE49-F238E27FC236}">
                <a16:creationId xmlns:a16="http://schemas.microsoft.com/office/drawing/2014/main" id="{1A3F1DE1-9486-94F9-F8C4-FCA6A366A812}"/>
              </a:ext>
            </a:extLst>
          </p:cNvPr>
          <p:cNvSpPr>
            <a:spLocks noGrp="1"/>
          </p:cNvSpPr>
          <p:nvPr>
            <p:ph type="body" sz="quarter" idx="20" hasCustomPrompt="1"/>
          </p:nvPr>
        </p:nvSpPr>
        <p:spPr>
          <a:xfrm>
            <a:off x="8533180"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29" name="Text Placeholder 19">
            <a:extLst>
              <a:ext uri="{FF2B5EF4-FFF2-40B4-BE49-F238E27FC236}">
                <a16:creationId xmlns:a16="http://schemas.microsoft.com/office/drawing/2014/main" id="{1809FAA8-4438-1292-185B-80CEDAE49B71}"/>
              </a:ext>
            </a:extLst>
          </p:cNvPr>
          <p:cNvSpPr>
            <a:spLocks noGrp="1"/>
          </p:cNvSpPr>
          <p:nvPr>
            <p:ph type="body" sz="quarter" idx="21" hasCustomPrompt="1"/>
          </p:nvPr>
        </p:nvSpPr>
        <p:spPr>
          <a:xfrm>
            <a:off x="15996298"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30" name="Text Placeholder 19">
            <a:extLst>
              <a:ext uri="{FF2B5EF4-FFF2-40B4-BE49-F238E27FC236}">
                <a16:creationId xmlns:a16="http://schemas.microsoft.com/office/drawing/2014/main" id="{425BD7DD-2C9A-6B18-7259-5C98CFE5D060}"/>
              </a:ext>
            </a:extLst>
          </p:cNvPr>
          <p:cNvSpPr>
            <a:spLocks noGrp="1"/>
          </p:cNvSpPr>
          <p:nvPr>
            <p:ph type="body" sz="quarter" idx="22" hasCustomPrompt="1"/>
          </p:nvPr>
        </p:nvSpPr>
        <p:spPr>
          <a:xfrm>
            <a:off x="1070062"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1" name="Text Placeholder 19">
            <a:extLst>
              <a:ext uri="{FF2B5EF4-FFF2-40B4-BE49-F238E27FC236}">
                <a16:creationId xmlns:a16="http://schemas.microsoft.com/office/drawing/2014/main" id="{CB8482BC-A013-BCE9-8E5B-C554713CC90E}"/>
              </a:ext>
            </a:extLst>
          </p:cNvPr>
          <p:cNvSpPr>
            <a:spLocks noGrp="1"/>
          </p:cNvSpPr>
          <p:nvPr>
            <p:ph type="body" sz="quarter" idx="23" hasCustomPrompt="1"/>
          </p:nvPr>
        </p:nvSpPr>
        <p:spPr>
          <a:xfrm>
            <a:off x="8533180"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2" name="Text Placeholder 19">
            <a:extLst>
              <a:ext uri="{FF2B5EF4-FFF2-40B4-BE49-F238E27FC236}">
                <a16:creationId xmlns:a16="http://schemas.microsoft.com/office/drawing/2014/main" id="{463D4968-8D49-451E-3C9D-FB11A4255B21}"/>
              </a:ext>
            </a:extLst>
          </p:cNvPr>
          <p:cNvSpPr>
            <a:spLocks noGrp="1"/>
          </p:cNvSpPr>
          <p:nvPr>
            <p:ph type="body" sz="quarter" idx="24" hasCustomPrompt="1"/>
          </p:nvPr>
        </p:nvSpPr>
        <p:spPr>
          <a:xfrm>
            <a:off x="15994733"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3" name="Text Placeholder 19">
            <a:extLst>
              <a:ext uri="{FF2B5EF4-FFF2-40B4-BE49-F238E27FC236}">
                <a16:creationId xmlns:a16="http://schemas.microsoft.com/office/drawing/2014/main" id="{B6E23FF7-BF85-13BC-B407-71A856F1186E}"/>
              </a:ext>
            </a:extLst>
          </p:cNvPr>
          <p:cNvSpPr>
            <a:spLocks noGrp="1"/>
          </p:cNvSpPr>
          <p:nvPr>
            <p:ph type="body" sz="quarter" idx="25" hasCustomPrompt="1"/>
          </p:nvPr>
        </p:nvSpPr>
        <p:spPr>
          <a:xfrm>
            <a:off x="1070062"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4" name="Text Placeholder 19">
            <a:extLst>
              <a:ext uri="{FF2B5EF4-FFF2-40B4-BE49-F238E27FC236}">
                <a16:creationId xmlns:a16="http://schemas.microsoft.com/office/drawing/2014/main" id="{6575270B-ED3A-F933-53D2-94F8F53C2C36}"/>
              </a:ext>
            </a:extLst>
          </p:cNvPr>
          <p:cNvSpPr>
            <a:spLocks noGrp="1"/>
          </p:cNvSpPr>
          <p:nvPr>
            <p:ph type="body" sz="quarter" idx="26" hasCustomPrompt="1"/>
          </p:nvPr>
        </p:nvSpPr>
        <p:spPr>
          <a:xfrm>
            <a:off x="1070062"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04</a:t>
            </a:r>
          </a:p>
        </p:txBody>
      </p:sp>
      <p:sp>
        <p:nvSpPr>
          <p:cNvPr id="35" name="Text Placeholder 19">
            <a:extLst>
              <a:ext uri="{FF2B5EF4-FFF2-40B4-BE49-F238E27FC236}">
                <a16:creationId xmlns:a16="http://schemas.microsoft.com/office/drawing/2014/main" id="{53F97303-5622-B795-499D-0B796A7BF283}"/>
              </a:ext>
            </a:extLst>
          </p:cNvPr>
          <p:cNvSpPr>
            <a:spLocks noGrp="1"/>
          </p:cNvSpPr>
          <p:nvPr>
            <p:ph type="body" sz="quarter" idx="27" hasCustomPrompt="1"/>
          </p:nvPr>
        </p:nvSpPr>
        <p:spPr>
          <a:xfrm>
            <a:off x="1070062"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6" name="Text Placeholder 19">
            <a:extLst>
              <a:ext uri="{FF2B5EF4-FFF2-40B4-BE49-F238E27FC236}">
                <a16:creationId xmlns:a16="http://schemas.microsoft.com/office/drawing/2014/main" id="{E6B6A05E-31B4-B9BA-E1A6-763C8C26F66C}"/>
              </a:ext>
            </a:extLst>
          </p:cNvPr>
          <p:cNvSpPr>
            <a:spLocks noGrp="1"/>
          </p:cNvSpPr>
          <p:nvPr>
            <p:ph type="body" sz="quarter" idx="28" hasCustomPrompt="1"/>
          </p:nvPr>
        </p:nvSpPr>
        <p:spPr>
          <a:xfrm>
            <a:off x="8533180"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ECBBC7AA-4D7B-695B-E49F-77FA353D639F}"/>
              </a:ext>
            </a:extLst>
          </p:cNvPr>
          <p:cNvSpPr>
            <a:spLocks noGrp="1"/>
          </p:cNvSpPr>
          <p:nvPr>
            <p:ph type="body" sz="quarter" idx="29" hasCustomPrompt="1"/>
          </p:nvPr>
        </p:nvSpPr>
        <p:spPr>
          <a:xfrm>
            <a:off x="8533180"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05</a:t>
            </a:r>
          </a:p>
        </p:txBody>
      </p:sp>
      <p:sp>
        <p:nvSpPr>
          <p:cNvPr id="38" name="Text Placeholder 19">
            <a:extLst>
              <a:ext uri="{FF2B5EF4-FFF2-40B4-BE49-F238E27FC236}">
                <a16:creationId xmlns:a16="http://schemas.microsoft.com/office/drawing/2014/main" id="{F95B2C93-E980-53CF-8849-C968A0522AD9}"/>
              </a:ext>
            </a:extLst>
          </p:cNvPr>
          <p:cNvSpPr>
            <a:spLocks noGrp="1"/>
          </p:cNvSpPr>
          <p:nvPr>
            <p:ph type="body" sz="quarter" idx="30" hasCustomPrompt="1"/>
          </p:nvPr>
        </p:nvSpPr>
        <p:spPr>
          <a:xfrm>
            <a:off x="8533180"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9" name="Text Placeholder 19">
            <a:extLst>
              <a:ext uri="{FF2B5EF4-FFF2-40B4-BE49-F238E27FC236}">
                <a16:creationId xmlns:a16="http://schemas.microsoft.com/office/drawing/2014/main" id="{95E56D5D-5992-337A-90C2-56F2C5B5E1DF}"/>
              </a:ext>
            </a:extLst>
          </p:cNvPr>
          <p:cNvSpPr>
            <a:spLocks noGrp="1"/>
          </p:cNvSpPr>
          <p:nvPr>
            <p:ph type="body" sz="quarter" idx="31" hasCustomPrompt="1"/>
          </p:nvPr>
        </p:nvSpPr>
        <p:spPr>
          <a:xfrm>
            <a:off x="15994733"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0" name="Text Placeholder 19">
            <a:extLst>
              <a:ext uri="{FF2B5EF4-FFF2-40B4-BE49-F238E27FC236}">
                <a16:creationId xmlns:a16="http://schemas.microsoft.com/office/drawing/2014/main" id="{37FD1B92-76A7-558B-C09E-FBA89070A89A}"/>
              </a:ext>
            </a:extLst>
          </p:cNvPr>
          <p:cNvSpPr>
            <a:spLocks noGrp="1"/>
          </p:cNvSpPr>
          <p:nvPr>
            <p:ph type="body" sz="quarter" idx="32" hasCustomPrompt="1"/>
          </p:nvPr>
        </p:nvSpPr>
        <p:spPr>
          <a:xfrm>
            <a:off x="15994733"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06</a:t>
            </a:r>
          </a:p>
        </p:txBody>
      </p:sp>
      <p:sp>
        <p:nvSpPr>
          <p:cNvPr id="41" name="Text Placeholder 19">
            <a:extLst>
              <a:ext uri="{FF2B5EF4-FFF2-40B4-BE49-F238E27FC236}">
                <a16:creationId xmlns:a16="http://schemas.microsoft.com/office/drawing/2014/main" id="{2DFB9F47-1CBA-FE2C-4366-0D621D6EC23D}"/>
              </a:ext>
            </a:extLst>
          </p:cNvPr>
          <p:cNvSpPr>
            <a:spLocks noGrp="1"/>
          </p:cNvSpPr>
          <p:nvPr>
            <p:ph type="body" sz="quarter" idx="33" hasCustomPrompt="1"/>
          </p:nvPr>
        </p:nvSpPr>
        <p:spPr>
          <a:xfrm>
            <a:off x="15994733"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Tree>
    <p:extLst>
      <p:ext uri="{BB962C8B-B14F-4D97-AF65-F5344CB8AC3E}">
        <p14:creationId xmlns:p14="http://schemas.microsoft.com/office/powerpoint/2010/main" val="3930660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2">
    <p:bg>
      <p:bgPr>
        <a:solidFill>
          <a:schemeClr val="tx2"/>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dirty="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marL="0" indent="0" algn="l">
              <a:lnSpc>
                <a:spcPts val="3600"/>
              </a:lnSpc>
              <a:buNone/>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Product name</a:t>
            </a:r>
            <a:endParaRPr lang="en-US" sz="2800">
              <a:solidFill>
                <a:schemeClr val="bg2"/>
              </a:solidFill>
            </a:endParaRP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Demo title</a:t>
            </a:r>
            <a:endParaRPr lang="en-US" sz="3600">
              <a:solidFill>
                <a:schemeClr val="bg1"/>
              </a:solidFill>
            </a:endParaRPr>
          </a:p>
        </p:txBody>
      </p:sp>
      <p:sp>
        <p:nvSpPr>
          <p:cNvPr id="5" name="Media Placeholder 11">
            <a:extLst>
              <a:ext uri="{FF2B5EF4-FFF2-40B4-BE49-F238E27FC236}">
                <a16:creationId xmlns:a16="http://schemas.microsoft.com/office/drawing/2014/main" id="{8D856E73-025A-E2CE-7E57-D65BA8ABBA6E}"/>
              </a:ext>
            </a:extLst>
          </p:cNvPr>
          <p:cNvSpPr>
            <a:spLocks noGrp="1"/>
          </p:cNvSpPr>
          <p:nvPr>
            <p:ph type="media" sz="quarter" idx="40"/>
          </p:nvPr>
        </p:nvSpPr>
        <p:spPr>
          <a:xfrm>
            <a:off x="7757651" y="1100667"/>
            <a:ext cx="15438898" cy="11440883"/>
          </a:xfrm>
          <a:prstGeom prst="roundRect">
            <a:avLst>
              <a:gd name="adj" fmla="val 3473"/>
            </a:avLst>
          </a:prstGeom>
          <a:blipFill>
            <a:blip r:embed="rId2" cstate="email">
              <a:extLst>
                <a:ext uri="{28A0092B-C50C-407E-A947-70E740481C1C}">
                  <a14:useLocalDpi xmlns:a14="http://schemas.microsoft.com/office/drawing/2010/main"/>
                </a:ext>
              </a:extLst>
            </a:blip>
            <a:stretch>
              <a:fillRect/>
            </a:stretch>
          </a:blipFill>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30697892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umber highlights">
    <p:bg>
      <p:bgPr>
        <a:solidFill>
          <a:schemeClr val="tx2"/>
        </a:solidFill>
        <a:effectLst/>
      </p:bgPr>
    </p:bg>
    <p:spTree>
      <p:nvGrpSpPr>
        <p:cNvPr id="1" name=""/>
        <p:cNvGrpSpPr/>
        <p:nvPr/>
      </p:nvGrpSpPr>
      <p:grpSpPr>
        <a:xfrm>
          <a:off x="0" y="0"/>
          <a:ext cx="0" cy="0"/>
          <a:chOff x="0" y="0"/>
          <a:chExt cx="0" cy="0"/>
        </a:xfrm>
      </p:grpSpPr>
      <p:sp>
        <p:nvSpPr>
          <p:cNvPr id="11" name="Text Placeholder 19">
            <a:extLst>
              <a:ext uri="{FF2B5EF4-FFF2-40B4-BE49-F238E27FC236}">
                <a16:creationId xmlns:a16="http://schemas.microsoft.com/office/drawing/2014/main" id="{9073EC8E-C16E-D369-C042-2F3F25A69CC5}"/>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2" name="Text Placeholder 19">
            <a:extLst>
              <a:ext uri="{FF2B5EF4-FFF2-40B4-BE49-F238E27FC236}">
                <a16:creationId xmlns:a16="http://schemas.microsoft.com/office/drawing/2014/main" id="{27F304CE-B7B7-2431-1DAA-03E066C9AA87}"/>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13" name="Text Placeholder 19">
            <a:extLst>
              <a:ext uri="{FF2B5EF4-FFF2-40B4-BE49-F238E27FC236}">
                <a16:creationId xmlns:a16="http://schemas.microsoft.com/office/drawing/2014/main" id="{F459794F-CF1D-32FA-2AD2-76F30746163B}"/>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14" name="Text Placeholder 19">
            <a:extLst>
              <a:ext uri="{FF2B5EF4-FFF2-40B4-BE49-F238E27FC236}">
                <a16:creationId xmlns:a16="http://schemas.microsoft.com/office/drawing/2014/main" id="{09EF05C4-F9A2-413D-F49D-C452C0BE0F33}"/>
              </a:ext>
            </a:extLst>
          </p:cNvPr>
          <p:cNvSpPr>
            <a:spLocks noGrp="1"/>
          </p:cNvSpPr>
          <p:nvPr>
            <p:ph type="body" sz="quarter" idx="14" hasCustomPrompt="1"/>
          </p:nvPr>
        </p:nvSpPr>
        <p:spPr>
          <a:xfrm>
            <a:off x="8693247"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4" name="Text Placeholder 3">
            <a:extLst>
              <a:ext uri="{FF2B5EF4-FFF2-40B4-BE49-F238E27FC236}">
                <a16:creationId xmlns:a16="http://schemas.microsoft.com/office/drawing/2014/main" id="{036E970A-38F0-9044-9A1F-FB9CF8012B4F}"/>
              </a:ext>
            </a:extLst>
          </p:cNvPr>
          <p:cNvSpPr>
            <a:spLocks noGrp="1"/>
          </p:cNvSpPr>
          <p:nvPr>
            <p:ph type="body" sz="quarter" idx="17" hasCustomPrompt="1"/>
          </p:nvPr>
        </p:nvSpPr>
        <p:spPr>
          <a:xfrm>
            <a:off x="8693247"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8" name="Text Placeholder 19">
            <a:extLst>
              <a:ext uri="{FF2B5EF4-FFF2-40B4-BE49-F238E27FC236}">
                <a16:creationId xmlns:a16="http://schemas.microsoft.com/office/drawing/2014/main" id="{A947F27F-37AA-5A6B-6FC1-993683EEAA08}"/>
              </a:ext>
            </a:extLst>
          </p:cNvPr>
          <p:cNvSpPr>
            <a:spLocks noGrp="1"/>
          </p:cNvSpPr>
          <p:nvPr>
            <p:ph type="body" sz="quarter" idx="18" hasCustomPrompt="1"/>
          </p:nvPr>
        </p:nvSpPr>
        <p:spPr>
          <a:xfrm>
            <a:off x="1227322"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6" name="Text Placeholder 3">
            <a:extLst>
              <a:ext uri="{FF2B5EF4-FFF2-40B4-BE49-F238E27FC236}">
                <a16:creationId xmlns:a16="http://schemas.microsoft.com/office/drawing/2014/main" id="{1FB3D27F-3AC7-6D93-0F65-54170E7AE847}"/>
              </a:ext>
            </a:extLst>
          </p:cNvPr>
          <p:cNvSpPr>
            <a:spLocks noGrp="1"/>
          </p:cNvSpPr>
          <p:nvPr>
            <p:ph type="body" sz="quarter" idx="19" hasCustomPrompt="1"/>
          </p:nvPr>
        </p:nvSpPr>
        <p:spPr>
          <a:xfrm>
            <a:off x="1227322"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17" name="Text Placeholder 19">
            <a:extLst>
              <a:ext uri="{FF2B5EF4-FFF2-40B4-BE49-F238E27FC236}">
                <a16:creationId xmlns:a16="http://schemas.microsoft.com/office/drawing/2014/main" id="{A7FB7A8B-2C5A-EA02-F0D9-15BCE17F504E}"/>
              </a:ext>
            </a:extLst>
          </p:cNvPr>
          <p:cNvSpPr>
            <a:spLocks noGrp="1"/>
          </p:cNvSpPr>
          <p:nvPr>
            <p:ph type="body" sz="quarter" idx="20" hasCustomPrompt="1"/>
          </p:nvPr>
        </p:nvSpPr>
        <p:spPr>
          <a:xfrm>
            <a:off x="16108930"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8" name="Text Placeholder 3">
            <a:extLst>
              <a:ext uri="{FF2B5EF4-FFF2-40B4-BE49-F238E27FC236}">
                <a16:creationId xmlns:a16="http://schemas.microsoft.com/office/drawing/2014/main" id="{94FC965F-C728-DFAE-51FC-465EA5E7E461}"/>
              </a:ext>
            </a:extLst>
          </p:cNvPr>
          <p:cNvSpPr>
            <a:spLocks noGrp="1"/>
          </p:cNvSpPr>
          <p:nvPr>
            <p:ph type="body" sz="quarter" idx="21" hasCustomPrompt="1"/>
          </p:nvPr>
        </p:nvSpPr>
        <p:spPr>
          <a:xfrm>
            <a:off x="16108930"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Tree>
    <p:extLst>
      <p:ext uri="{BB962C8B-B14F-4D97-AF65-F5344CB8AC3E}">
        <p14:creationId xmlns:p14="http://schemas.microsoft.com/office/powerpoint/2010/main" val="40499267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tx2"/>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C6DE723B-B28B-EBC1-6E40-64BC10424C1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14" name="Text Placeholder 19">
            <a:extLst>
              <a:ext uri="{FF2B5EF4-FFF2-40B4-BE49-F238E27FC236}">
                <a16:creationId xmlns:a16="http://schemas.microsoft.com/office/drawing/2014/main" id="{7C53C2B9-339B-B9CA-D594-88D254F8055D}"/>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 name="Text Placeholder 19">
            <a:extLst>
              <a:ext uri="{FF2B5EF4-FFF2-40B4-BE49-F238E27FC236}">
                <a16:creationId xmlns:a16="http://schemas.microsoft.com/office/drawing/2014/main" id="{8043316E-25FB-DE88-AD4F-20F98B3B997A}"/>
              </a:ext>
            </a:extLst>
          </p:cNvPr>
          <p:cNvSpPr>
            <a:spLocks noGrp="1"/>
          </p:cNvSpPr>
          <p:nvPr>
            <p:ph type="body" sz="quarter" idx="16" hasCustomPrompt="1"/>
          </p:nvPr>
        </p:nvSpPr>
        <p:spPr>
          <a:xfrm>
            <a:off x="107006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D456C768-C982-33C6-7C49-D561398248C1}"/>
              </a:ext>
            </a:extLst>
          </p:cNvPr>
          <p:cNvSpPr>
            <a:spLocks noGrp="1"/>
          </p:cNvSpPr>
          <p:nvPr>
            <p:ph type="body" sz="quarter" idx="19" hasCustomPrompt="1"/>
          </p:nvPr>
        </p:nvSpPr>
        <p:spPr>
          <a:xfrm>
            <a:off x="107006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15" name="Text Placeholder 19">
            <a:extLst>
              <a:ext uri="{FF2B5EF4-FFF2-40B4-BE49-F238E27FC236}">
                <a16:creationId xmlns:a16="http://schemas.microsoft.com/office/drawing/2014/main" id="{1B974D2C-78C7-F41F-50A2-1A7B942FDBC6}"/>
              </a:ext>
            </a:extLst>
          </p:cNvPr>
          <p:cNvSpPr>
            <a:spLocks noGrp="1"/>
          </p:cNvSpPr>
          <p:nvPr>
            <p:ph type="body" sz="quarter" idx="22" hasCustomPrompt="1"/>
          </p:nvPr>
        </p:nvSpPr>
        <p:spPr>
          <a:xfrm>
            <a:off x="107006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6" name="Text Placeholder 19">
            <a:extLst>
              <a:ext uri="{FF2B5EF4-FFF2-40B4-BE49-F238E27FC236}">
                <a16:creationId xmlns:a16="http://schemas.microsoft.com/office/drawing/2014/main" id="{9883040D-98E9-F2A7-257B-F14720A80387}"/>
              </a:ext>
            </a:extLst>
          </p:cNvPr>
          <p:cNvSpPr>
            <a:spLocks noGrp="1"/>
          </p:cNvSpPr>
          <p:nvPr>
            <p:ph type="body" sz="quarter" idx="23" hasCustomPrompt="1"/>
          </p:nvPr>
        </p:nvSpPr>
        <p:spPr>
          <a:xfrm>
            <a:off x="850584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7" name="Text Placeholder 19">
            <a:extLst>
              <a:ext uri="{FF2B5EF4-FFF2-40B4-BE49-F238E27FC236}">
                <a16:creationId xmlns:a16="http://schemas.microsoft.com/office/drawing/2014/main" id="{AE7DEE54-3A47-CB75-F874-A91FD60BB0DB}"/>
              </a:ext>
            </a:extLst>
          </p:cNvPr>
          <p:cNvSpPr>
            <a:spLocks noGrp="1"/>
          </p:cNvSpPr>
          <p:nvPr>
            <p:ph type="body" sz="quarter" idx="24" hasCustomPrompt="1"/>
          </p:nvPr>
        </p:nvSpPr>
        <p:spPr>
          <a:xfrm>
            <a:off x="850584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18" name="Text Placeholder 19">
            <a:extLst>
              <a:ext uri="{FF2B5EF4-FFF2-40B4-BE49-F238E27FC236}">
                <a16:creationId xmlns:a16="http://schemas.microsoft.com/office/drawing/2014/main" id="{26F0B1DE-112E-38F1-6C3B-F0F2C61D4AAD}"/>
              </a:ext>
            </a:extLst>
          </p:cNvPr>
          <p:cNvSpPr>
            <a:spLocks noGrp="1"/>
          </p:cNvSpPr>
          <p:nvPr>
            <p:ph type="body" sz="quarter" idx="25" hasCustomPrompt="1"/>
          </p:nvPr>
        </p:nvSpPr>
        <p:spPr>
          <a:xfrm>
            <a:off x="850584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9" name="Text Placeholder 19">
            <a:extLst>
              <a:ext uri="{FF2B5EF4-FFF2-40B4-BE49-F238E27FC236}">
                <a16:creationId xmlns:a16="http://schemas.microsoft.com/office/drawing/2014/main" id="{5E392566-4156-546D-8627-009FDB5AE192}"/>
              </a:ext>
            </a:extLst>
          </p:cNvPr>
          <p:cNvSpPr>
            <a:spLocks noGrp="1"/>
          </p:cNvSpPr>
          <p:nvPr>
            <p:ph type="body" sz="quarter" idx="26" hasCustomPrompt="1"/>
          </p:nvPr>
        </p:nvSpPr>
        <p:spPr>
          <a:xfrm>
            <a:off x="15941623"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0" name="Text Placeholder 19">
            <a:extLst>
              <a:ext uri="{FF2B5EF4-FFF2-40B4-BE49-F238E27FC236}">
                <a16:creationId xmlns:a16="http://schemas.microsoft.com/office/drawing/2014/main" id="{824137E5-8D8D-F109-8E17-8ED6B89B09C7}"/>
              </a:ext>
            </a:extLst>
          </p:cNvPr>
          <p:cNvSpPr>
            <a:spLocks noGrp="1"/>
          </p:cNvSpPr>
          <p:nvPr>
            <p:ph type="body" sz="quarter" idx="27" hasCustomPrompt="1"/>
          </p:nvPr>
        </p:nvSpPr>
        <p:spPr>
          <a:xfrm>
            <a:off x="15941623"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21" name="Text Placeholder 19">
            <a:extLst>
              <a:ext uri="{FF2B5EF4-FFF2-40B4-BE49-F238E27FC236}">
                <a16:creationId xmlns:a16="http://schemas.microsoft.com/office/drawing/2014/main" id="{2918D071-5763-5909-A6AB-183AEBADCE69}"/>
              </a:ext>
            </a:extLst>
          </p:cNvPr>
          <p:cNvSpPr>
            <a:spLocks noGrp="1"/>
          </p:cNvSpPr>
          <p:nvPr>
            <p:ph type="body" sz="quarter" idx="28" hasCustomPrompt="1"/>
          </p:nvPr>
        </p:nvSpPr>
        <p:spPr>
          <a:xfrm>
            <a:off x="15941623"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Tree>
    <p:extLst>
      <p:ext uri="{BB962C8B-B14F-4D97-AF65-F5344CB8AC3E}">
        <p14:creationId xmlns:p14="http://schemas.microsoft.com/office/powerpoint/2010/main" val="1758664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4"/>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B8A08768-A8D1-56B8-9E72-F5247632A5A0}"/>
              </a:ext>
            </a:extLst>
          </p:cNvPr>
          <p:cNvSpPr>
            <a:spLocks noGrp="1"/>
          </p:cNvSpPr>
          <p:nvPr>
            <p:ph type="body" sz="quarter" idx="10" hasCustomPrompt="1"/>
          </p:nvPr>
        </p:nvSpPr>
        <p:spPr>
          <a:xfrm>
            <a:off x="9699059" y="106293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2" name="Text Placeholder 19">
            <a:extLst>
              <a:ext uri="{FF2B5EF4-FFF2-40B4-BE49-F238E27FC236}">
                <a16:creationId xmlns:a16="http://schemas.microsoft.com/office/drawing/2014/main" id="{9D36D911-7F66-D321-2E3E-25348A43CD12}"/>
              </a:ext>
            </a:extLst>
          </p:cNvPr>
          <p:cNvSpPr>
            <a:spLocks noGrp="1"/>
          </p:cNvSpPr>
          <p:nvPr>
            <p:ph type="body" sz="quarter" idx="11" hasCustomPrompt="1"/>
          </p:nvPr>
        </p:nvSpPr>
        <p:spPr>
          <a:xfrm>
            <a:off x="8582971" y="106679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23" name="Text Placeholder 19">
            <a:extLst>
              <a:ext uri="{FF2B5EF4-FFF2-40B4-BE49-F238E27FC236}">
                <a16:creationId xmlns:a16="http://schemas.microsoft.com/office/drawing/2014/main" id="{2BB80305-533F-525A-2094-2BA8CC178E8A}"/>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5" name="Text Placeholder 19">
            <a:extLst>
              <a:ext uri="{FF2B5EF4-FFF2-40B4-BE49-F238E27FC236}">
                <a16:creationId xmlns:a16="http://schemas.microsoft.com/office/drawing/2014/main" id="{9D750292-3DAA-64F4-E346-058EF93A473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8" name="Text Placeholder 19">
            <a:extLst>
              <a:ext uri="{FF2B5EF4-FFF2-40B4-BE49-F238E27FC236}">
                <a16:creationId xmlns:a16="http://schemas.microsoft.com/office/drawing/2014/main" id="{909B5BC6-004B-406B-86ED-C0F664D767BA}"/>
              </a:ext>
            </a:extLst>
          </p:cNvPr>
          <p:cNvSpPr>
            <a:spLocks noGrp="1"/>
          </p:cNvSpPr>
          <p:nvPr>
            <p:ph type="body" sz="quarter" idx="16" hasCustomPrompt="1"/>
          </p:nvPr>
        </p:nvSpPr>
        <p:spPr>
          <a:xfrm>
            <a:off x="9699059" y="1965759"/>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22607F7F-1EAC-B2FA-AC82-78456EA42FF5}"/>
              </a:ext>
            </a:extLst>
          </p:cNvPr>
          <p:cNvSpPr>
            <a:spLocks noGrp="1"/>
          </p:cNvSpPr>
          <p:nvPr>
            <p:ph type="body" sz="quarter" idx="17" hasCustomPrompt="1"/>
          </p:nvPr>
        </p:nvSpPr>
        <p:spPr>
          <a:xfrm>
            <a:off x="8582971" y="1969624"/>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0" name="Text Placeholder 19">
            <a:extLst>
              <a:ext uri="{FF2B5EF4-FFF2-40B4-BE49-F238E27FC236}">
                <a16:creationId xmlns:a16="http://schemas.microsoft.com/office/drawing/2014/main" id="{EDFEF231-B3A4-17F4-23CF-B712A4401DBA}"/>
              </a:ext>
            </a:extLst>
          </p:cNvPr>
          <p:cNvSpPr>
            <a:spLocks noGrp="1"/>
          </p:cNvSpPr>
          <p:nvPr>
            <p:ph type="body" sz="quarter" idx="18" hasCustomPrompt="1"/>
          </p:nvPr>
        </p:nvSpPr>
        <p:spPr>
          <a:xfrm>
            <a:off x="9699059" y="2875692"/>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1" name="Text Placeholder 19">
            <a:extLst>
              <a:ext uri="{FF2B5EF4-FFF2-40B4-BE49-F238E27FC236}">
                <a16:creationId xmlns:a16="http://schemas.microsoft.com/office/drawing/2014/main" id="{3FC7885F-D58E-D154-62B9-8314D6E34C2B}"/>
              </a:ext>
            </a:extLst>
          </p:cNvPr>
          <p:cNvSpPr>
            <a:spLocks noGrp="1"/>
          </p:cNvSpPr>
          <p:nvPr>
            <p:ph type="body" sz="quarter" idx="19" hasCustomPrompt="1"/>
          </p:nvPr>
        </p:nvSpPr>
        <p:spPr>
          <a:xfrm>
            <a:off x="8582971" y="2879557"/>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2" name="Text Placeholder 19">
            <a:extLst>
              <a:ext uri="{FF2B5EF4-FFF2-40B4-BE49-F238E27FC236}">
                <a16:creationId xmlns:a16="http://schemas.microsoft.com/office/drawing/2014/main" id="{3206D664-9025-7588-3785-9B5127BB52DC}"/>
              </a:ext>
            </a:extLst>
          </p:cNvPr>
          <p:cNvSpPr>
            <a:spLocks noGrp="1"/>
          </p:cNvSpPr>
          <p:nvPr>
            <p:ph type="body" sz="quarter" idx="20" hasCustomPrompt="1"/>
          </p:nvPr>
        </p:nvSpPr>
        <p:spPr>
          <a:xfrm>
            <a:off x="9699059" y="3785625"/>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3" name="Text Placeholder 19">
            <a:extLst>
              <a:ext uri="{FF2B5EF4-FFF2-40B4-BE49-F238E27FC236}">
                <a16:creationId xmlns:a16="http://schemas.microsoft.com/office/drawing/2014/main" id="{B1D64F4E-B2B1-F66D-F67B-35D740CF5508}"/>
              </a:ext>
            </a:extLst>
          </p:cNvPr>
          <p:cNvSpPr>
            <a:spLocks noGrp="1"/>
          </p:cNvSpPr>
          <p:nvPr>
            <p:ph type="body" sz="quarter" idx="21" hasCustomPrompt="1"/>
          </p:nvPr>
        </p:nvSpPr>
        <p:spPr>
          <a:xfrm>
            <a:off x="8582971" y="3789490"/>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4" name="Text Placeholder 19">
            <a:extLst>
              <a:ext uri="{FF2B5EF4-FFF2-40B4-BE49-F238E27FC236}">
                <a16:creationId xmlns:a16="http://schemas.microsoft.com/office/drawing/2014/main" id="{DD90E18B-EA52-CF02-E309-052B97441951}"/>
              </a:ext>
            </a:extLst>
          </p:cNvPr>
          <p:cNvSpPr>
            <a:spLocks noGrp="1"/>
          </p:cNvSpPr>
          <p:nvPr>
            <p:ph type="body" sz="quarter" idx="22" hasCustomPrompt="1"/>
          </p:nvPr>
        </p:nvSpPr>
        <p:spPr>
          <a:xfrm>
            <a:off x="9699059" y="4695558"/>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35B5BBF1-8BFB-DADC-91A0-66BE29830F6B}"/>
              </a:ext>
            </a:extLst>
          </p:cNvPr>
          <p:cNvSpPr>
            <a:spLocks noGrp="1"/>
          </p:cNvSpPr>
          <p:nvPr>
            <p:ph type="body" sz="quarter" idx="23" hasCustomPrompt="1"/>
          </p:nvPr>
        </p:nvSpPr>
        <p:spPr>
          <a:xfrm>
            <a:off x="8582971" y="4699423"/>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6" name="Text Placeholder 19">
            <a:extLst>
              <a:ext uri="{FF2B5EF4-FFF2-40B4-BE49-F238E27FC236}">
                <a16:creationId xmlns:a16="http://schemas.microsoft.com/office/drawing/2014/main" id="{D45D058E-B1E6-9724-7878-C61F5E256716}"/>
              </a:ext>
            </a:extLst>
          </p:cNvPr>
          <p:cNvSpPr>
            <a:spLocks noGrp="1"/>
          </p:cNvSpPr>
          <p:nvPr>
            <p:ph type="body" sz="quarter" idx="24" hasCustomPrompt="1"/>
          </p:nvPr>
        </p:nvSpPr>
        <p:spPr>
          <a:xfrm>
            <a:off x="9699059" y="5605491"/>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6767140E-1887-CBD2-537F-0F89AA863F4A}"/>
              </a:ext>
            </a:extLst>
          </p:cNvPr>
          <p:cNvSpPr>
            <a:spLocks noGrp="1"/>
          </p:cNvSpPr>
          <p:nvPr>
            <p:ph type="body" sz="quarter" idx="25" hasCustomPrompt="1"/>
          </p:nvPr>
        </p:nvSpPr>
        <p:spPr>
          <a:xfrm>
            <a:off x="8582971" y="5609356"/>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8" name="Text Placeholder 19">
            <a:extLst>
              <a:ext uri="{FF2B5EF4-FFF2-40B4-BE49-F238E27FC236}">
                <a16:creationId xmlns:a16="http://schemas.microsoft.com/office/drawing/2014/main" id="{D2DAF6A0-18B6-8865-E352-FBD3DA7F6754}"/>
              </a:ext>
            </a:extLst>
          </p:cNvPr>
          <p:cNvSpPr>
            <a:spLocks noGrp="1"/>
          </p:cNvSpPr>
          <p:nvPr>
            <p:ph type="body" sz="quarter" idx="26" hasCustomPrompt="1"/>
          </p:nvPr>
        </p:nvSpPr>
        <p:spPr>
          <a:xfrm>
            <a:off x="9699059" y="651542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9" name="Text Placeholder 19">
            <a:extLst>
              <a:ext uri="{FF2B5EF4-FFF2-40B4-BE49-F238E27FC236}">
                <a16:creationId xmlns:a16="http://schemas.microsoft.com/office/drawing/2014/main" id="{6C68D9E7-6D29-A137-DBFE-B0921598A108}"/>
              </a:ext>
            </a:extLst>
          </p:cNvPr>
          <p:cNvSpPr>
            <a:spLocks noGrp="1"/>
          </p:cNvSpPr>
          <p:nvPr>
            <p:ph type="body" sz="quarter" idx="27" hasCustomPrompt="1"/>
          </p:nvPr>
        </p:nvSpPr>
        <p:spPr>
          <a:xfrm>
            <a:off x="8582971" y="651928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40" name="Text Placeholder 19">
            <a:extLst>
              <a:ext uri="{FF2B5EF4-FFF2-40B4-BE49-F238E27FC236}">
                <a16:creationId xmlns:a16="http://schemas.microsoft.com/office/drawing/2014/main" id="{3B00CE70-CCD3-CF1B-8E6B-B04013BD71CD}"/>
              </a:ext>
            </a:extLst>
          </p:cNvPr>
          <p:cNvSpPr>
            <a:spLocks noGrp="1"/>
          </p:cNvSpPr>
          <p:nvPr>
            <p:ph type="body" sz="quarter" idx="28" hasCustomPrompt="1"/>
          </p:nvPr>
        </p:nvSpPr>
        <p:spPr>
          <a:xfrm>
            <a:off x="9699059" y="7425357"/>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41" name="Text Placeholder 19">
            <a:extLst>
              <a:ext uri="{FF2B5EF4-FFF2-40B4-BE49-F238E27FC236}">
                <a16:creationId xmlns:a16="http://schemas.microsoft.com/office/drawing/2014/main" id="{3AFF83DD-F4F2-57F9-7604-66A5BBAB3028}"/>
              </a:ext>
            </a:extLst>
          </p:cNvPr>
          <p:cNvSpPr>
            <a:spLocks noGrp="1"/>
          </p:cNvSpPr>
          <p:nvPr>
            <p:ph type="body" sz="quarter" idx="29" hasCustomPrompt="1"/>
          </p:nvPr>
        </p:nvSpPr>
        <p:spPr>
          <a:xfrm>
            <a:off x="8582971" y="7429222"/>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Tree>
    <p:extLst>
      <p:ext uri="{BB962C8B-B14F-4D97-AF65-F5344CB8AC3E}">
        <p14:creationId xmlns:p14="http://schemas.microsoft.com/office/powerpoint/2010/main" val="19023586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dirty="0">
              <a:latin typeface="Poppins" pitchFamily="2" charset="77"/>
            </a:endParaRPr>
          </a:p>
        </p:txBody>
      </p:sp>
      <p:sp>
        <p:nvSpPr>
          <p:cNvPr id="8" name="Text Placeholder 19">
            <a:extLst>
              <a:ext uri="{FF2B5EF4-FFF2-40B4-BE49-F238E27FC236}">
                <a16:creationId xmlns:a16="http://schemas.microsoft.com/office/drawing/2014/main" id="{623E3780-FEAF-C145-C230-9D3871E7B7F6}"/>
              </a:ext>
            </a:extLst>
          </p:cNvPr>
          <p:cNvSpPr>
            <a:spLocks noGrp="1"/>
          </p:cNvSpPr>
          <p:nvPr>
            <p:ph type="body" sz="quarter" idx="16" hasCustomPrompt="1"/>
          </p:nvPr>
        </p:nvSpPr>
        <p:spPr>
          <a:xfrm>
            <a:off x="1220787" y="2451100"/>
            <a:ext cx="10972800" cy="4017202"/>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Azure AI Foundry provides a complete infrastructure for developing AI applications and agents.</a:t>
            </a:r>
          </a:p>
          <a:p>
            <a:pPr marL="0" indent="0" algn="l">
              <a:lnSpc>
                <a:spcPts val="6800"/>
              </a:lnSpc>
              <a:buNone/>
            </a:pPr>
            <a:endPar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endParaRPr>
          </a:p>
        </p:txBody>
      </p:sp>
    </p:spTree>
    <p:extLst>
      <p:ext uri="{BB962C8B-B14F-4D97-AF65-F5344CB8AC3E}">
        <p14:creationId xmlns:p14="http://schemas.microsoft.com/office/powerpoint/2010/main" val="34779859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dirty="0">
              <a:latin typeface="Poppins" pitchFamily="2" charset="77"/>
            </a:endParaRPr>
          </a:p>
        </p:txBody>
      </p:sp>
      <p:sp>
        <p:nvSpPr>
          <p:cNvPr id="6" name="Text Placeholder 5">
            <a:extLst>
              <a:ext uri="{FF2B5EF4-FFF2-40B4-BE49-F238E27FC236}">
                <a16:creationId xmlns:a16="http://schemas.microsoft.com/office/drawing/2014/main" id="{21323E9C-20E1-B4DE-5B0A-AF0EE813E3D6}"/>
              </a:ext>
            </a:extLst>
          </p:cNvPr>
          <p:cNvSpPr>
            <a:spLocks noGrp="1"/>
          </p:cNvSpPr>
          <p:nvPr>
            <p:ph type="body" sz="quarter" idx="19" hasCustomPrompt="1"/>
          </p:nvPr>
        </p:nvSpPr>
        <p:spPr>
          <a:xfrm>
            <a:off x="6330883" y="4306094"/>
            <a:ext cx="11674475" cy="5103812"/>
          </a:xfrm>
          <a:prstGeom prst="rect">
            <a:avLst/>
          </a:prstGeom>
        </p:spPr>
        <p:txBody>
          <a:bodyPr anchor="ctr"/>
          <a:lstStyle>
            <a:lvl1pPr marL="0" indent="0" algn="ctr">
              <a:buNone/>
              <a:defRPr lang="en-US" sz="10000" b="0" i="0" kern="0" spc="-120" dirty="0">
                <a:solidFill>
                  <a:schemeClr val="bg1"/>
                </a:solidFill>
                <a:latin typeface="Poppins" pitchFamily="2" charset="77"/>
                <a:ea typeface="Poppins" pitchFamily="2" charset="77"/>
                <a:cs typeface="Poppins" pitchFamily="2" charset="77"/>
              </a:defRPr>
            </a:lvl1pPr>
          </a:lstStyle>
          <a:p>
            <a:pPr lvl="0"/>
            <a:r>
              <a:rPr lang="en-US" spc="-120"/>
              <a:t>A large statement looks great with 10 words or less</a:t>
            </a:r>
            <a:endParaRPr lang="en-US"/>
          </a:p>
        </p:txBody>
      </p:sp>
    </p:spTree>
    <p:extLst>
      <p:ext uri="{BB962C8B-B14F-4D97-AF65-F5344CB8AC3E}">
        <p14:creationId xmlns:p14="http://schemas.microsoft.com/office/powerpoint/2010/main" val="3441616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eatures">
    <p:bg>
      <p:bgPr>
        <a:solidFill>
          <a:schemeClr val="tx2"/>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dirty="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chemeClr val="bg1"/>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solidFill>
                <a:schemeClr val="bg1"/>
              </a:solidFill>
            </a:endParaRPr>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2800" b="0" i="0" kern="0" spc="-56" dirty="0">
                <a:solidFill>
                  <a:schemeClr val="bg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4400"/>
              </a:lnSpc>
              <a:spcBef>
                <a:spcPct val="20000"/>
              </a:spcBef>
              <a:spcAft>
                <a:spcPts val="0"/>
              </a:spcAft>
              <a:buClrTx/>
              <a:buSzTx/>
              <a:buFont typeface="Arial" pitchFamily="34" charset="0"/>
              <a:buNone/>
              <a:tabLst/>
              <a:defRPr/>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Caption</a:t>
            </a:r>
            <a:endParaRPr lang="en-US" sz="2800">
              <a:solidFill>
                <a:schemeClr val="bg2"/>
              </a:solidFill>
            </a:endParaRPr>
          </a:p>
          <a:p>
            <a:pPr lvl="0"/>
            <a:endParaRPr lang="en-US"/>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lgn="l">
              <a:lnSpc>
                <a:spcPct val="100000"/>
              </a:lnSpc>
              <a:buNone/>
              <a:defRPr sz="2400" b="0" i="0">
                <a:solidFill>
                  <a:schemeClr val="bg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3" name="Picture Placeholder 5">
            <a:extLst>
              <a:ext uri="{FF2B5EF4-FFF2-40B4-BE49-F238E27FC236}">
                <a16:creationId xmlns:a16="http://schemas.microsoft.com/office/drawing/2014/main" id="{C5D96AC6-FF2D-F8C1-0CBC-D11DD057F032}"/>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42910093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018E0206-ABFD-233B-CA82-D4589F7C8DBC}"/>
              </a:ext>
            </a:extLst>
          </p:cNvPr>
          <p:cNvSpPr>
            <a:spLocks noGrp="1"/>
          </p:cNvSpPr>
          <p:nvPr>
            <p:ph type="body" sz="quarter" idx="12" hasCustomPrompt="1"/>
          </p:nvPr>
        </p:nvSpPr>
        <p:spPr>
          <a:xfrm>
            <a:off x="2757377" y="6096225"/>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chemeClr val="bg1"/>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Section title</a:t>
            </a:r>
            <a:endParaRPr lang="en-US" sz="10000">
              <a:solidFill>
                <a:schemeClr val="bg1"/>
              </a:solidFill>
            </a:endParaRPr>
          </a:p>
        </p:txBody>
      </p:sp>
      <p:sp>
        <p:nvSpPr>
          <p:cNvPr id="8" name="Text Placeholder 19">
            <a:extLst>
              <a:ext uri="{FF2B5EF4-FFF2-40B4-BE49-F238E27FC236}">
                <a16:creationId xmlns:a16="http://schemas.microsoft.com/office/drawing/2014/main" id="{3293E78D-709C-33A8-2CDF-C6266EB45DB3}"/>
              </a:ext>
            </a:extLst>
          </p:cNvPr>
          <p:cNvSpPr>
            <a:spLocks noGrp="1"/>
          </p:cNvSpPr>
          <p:nvPr>
            <p:ph type="body" sz="quarter" idx="19" hasCustomPrompt="1"/>
          </p:nvPr>
        </p:nvSpPr>
        <p:spPr>
          <a:xfrm>
            <a:off x="1039105" y="6096226"/>
            <a:ext cx="1553370" cy="1289312"/>
          </a:xfrm>
          <a:prstGeom prst="rect">
            <a:avLst/>
          </a:prstGeom>
        </p:spPr>
        <p:txBody>
          <a:bodyPr/>
          <a:lstStyle>
            <a:lvl1pPr marL="0" indent="0" algn="l" defTabSz="914400" rtl="0" eaLnBrk="1" latinLnBrk="0" hangingPunct="1">
              <a:lnSpc>
                <a:spcPts val="10800"/>
              </a:lnSpc>
              <a:buNone/>
              <a:defRPr lang="en-US" sz="10000" b="0" i="0" kern="0" spc="-400" dirty="0">
                <a:solidFill>
                  <a:schemeClr val="tx2"/>
                </a:solidFill>
                <a:latin typeface="Poppins" pitchFamily="2" charset="77"/>
                <a:ea typeface="Poppins" pitchFamily="2" charset="77"/>
                <a:cs typeface="Poppins" pitchFamily="2" charset="77"/>
              </a:defRPr>
            </a:lvl1pPr>
          </a:lstStyle>
          <a:p>
            <a:pPr lvl="0"/>
            <a:r>
              <a:rPr lang="en-US" sz="10000" kern="0" spc="-400">
                <a:solidFill>
                  <a:schemeClr val="bg2"/>
                </a:solidFill>
                <a:latin typeface="Segoe UI Variable Display Semibold" pitchFamily="34" charset="0"/>
                <a:ea typeface="Segoe UI Variable Display Semibold" pitchFamily="34" charset="-122"/>
                <a:cs typeface="Segoe UI Variable Display Semibold" pitchFamily="34" charset="-120"/>
              </a:rPr>
              <a:t>01</a:t>
            </a:r>
            <a:endParaRPr lang="en-US"/>
          </a:p>
        </p:txBody>
      </p:sp>
      <p:pic>
        <p:nvPicPr>
          <p:cNvPr id="7" name="Picture 6" descr="A cartoon robot with a black background&#10;&#10;AI-generated content may be incorrect.">
            <a:extLst>
              <a:ext uri="{FF2B5EF4-FFF2-40B4-BE49-F238E27FC236}">
                <a16:creationId xmlns:a16="http://schemas.microsoft.com/office/drawing/2014/main" id="{FB84EBE4-D76E-246F-EA29-FA79222DA5F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621500" y="8761413"/>
            <a:ext cx="4383087" cy="4383087"/>
          </a:xfrm>
          <a:prstGeom prst="rect">
            <a:avLst/>
          </a:prstGeom>
        </p:spPr>
      </p:pic>
    </p:spTree>
    <p:extLst>
      <p:ext uri="{BB962C8B-B14F-4D97-AF65-F5344CB8AC3E}">
        <p14:creationId xmlns:p14="http://schemas.microsoft.com/office/powerpoint/2010/main" val="32428604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solidFill>
                <a:schemeClr val="bg1"/>
              </a:solidFill>
            </a:endParaRPr>
          </a:p>
        </p:txBody>
      </p:sp>
      <p:pic>
        <p:nvPicPr>
          <p:cNvPr id="15" name="Picture 14" descr="A purple square object with white text&#10;&#10;AI-generated content may be incorrect.">
            <a:extLst>
              <a:ext uri="{FF2B5EF4-FFF2-40B4-BE49-F238E27FC236}">
                <a16:creationId xmlns:a16="http://schemas.microsoft.com/office/drawing/2014/main" id="{93B04985-6D98-3A22-ECB5-A16BB5BB940A}"/>
              </a:ext>
            </a:extLst>
          </p:cNvPr>
          <p:cNvPicPr>
            <a:picLocks noChangeAspect="1"/>
          </p:cNvPicPr>
          <p:nvPr userDrawn="1"/>
        </p:nvPicPr>
        <p:blipFill>
          <a:blip r:embed="rId2"/>
          <a:stretch>
            <a:fillRect/>
          </a:stretch>
        </p:blipFill>
        <p:spPr>
          <a:xfrm>
            <a:off x="6099175" y="1866900"/>
            <a:ext cx="18288000" cy="10287000"/>
          </a:xfrm>
          <a:prstGeom prst="rect">
            <a:avLst/>
          </a:prstGeom>
        </p:spPr>
      </p:pic>
    </p:spTree>
    <p:extLst>
      <p:ext uri="{BB962C8B-B14F-4D97-AF65-F5344CB8AC3E}">
        <p14:creationId xmlns:p14="http://schemas.microsoft.com/office/powerpoint/2010/main" val="39602530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B78E58A-F050-2D4C-8CDE-EE12DA3AD333}"/>
              </a:ext>
            </a:extLst>
          </p:cNvPr>
          <p:cNvPicPr>
            <a:picLocks noChangeAspect="1"/>
          </p:cNvPicPr>
          <p:nvPr userDrawn="1"/>
        </p:nvPicPr>
        <p:blipFill>
          <a:blip r:embed="rId2"/>
          <a:srcRect l="12" r="12"/>
          <a:stretch/>
        </p:blipFill>
        <p:spPr>
          <a:xfrm>
            <a:off x="6017" y="1"/>
            <a:ext cx="24381156" cy="13716000"/>
          </a:xfrm>
          <a:prstGeom prst="rect">
            <a:avLst/>
          </a:prstGeom>
        </p:spPr>
      </p:pic>
      <p:pic>
        <p:nvPicPr>
          <p:cNvPr id="5" name="Picture 4" descr="A close up of a sign&#10;&#10;AI-generated content may be incorrect.">
            <a:extLst>
              <a:ext uri="{FF2B5EF4-FFF2-40B4-BE49-F238E27FC236}">
                <a16:creationId xmlns:a16="http://schemas.microsoft.com/office/drawing/2014/main" id="{8DBF2036-0A95-6172-2982-A3932BB20C65}"/>
              </a:ext>
            </a:extLst>
          </p:cNvPr>
          <p:cNvPicPr>
            <a:picLocks noChangeAspect="1"/>
          </p:cNvPicPr>
          <p:nvPr userDrawn="1"/>
        </p:nvPicPr>
        <p:blipFill>
          <a:blip r:embed="rId3"/>
          <a:stretch>
            <a:fillRect/>
          </a:stretch>
        </p:blipFill>
        <p:spPr>
          <a:xfrm>
            <a:off x="1191087" y="5406114"/>
            <a:ext cx="6753794" cy="3028286"/>
          </a:xfrm>
          <a:prstGeom prst="rect">
            <a:avLst/>
          </a:prstGeom>
        </p:spPr>
      </p:pic>
      <p:pic>
        <p:nvPicPr>
          <p:cNvPr id="7" name="MS logo white - EMF" descr="Microsoft logo white text version">
            <a:extLst>
              <a:ext uri="{FF2B5EF4-FFF2-40B4-BE49-F238E27FC236}">
                <a16:creationId xmlns:a16="http://schemas.microsoft.com/office/drawing/2014/main" id="{0F892706-E514-9308-1054-E66D5F13054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1168554" y="1171575"/>
            <a:ext cx="2732845" cy="585216"/>
          </a:xfrm>
          <a:prstGeom prst="rect">
            <a:avLst/>
          </a:prstGeom>
        </p:spPr>
      </p:pic>
    </p:spTree>
    <p:extLst>
      <p:ext uri="{BB962C8B-B14F-4D97-AF65-F5344CB8AC3E}">
        <p14:creationId xmlns:p14="http://schemas.microsoft.com/office/powerpoint/2010/main" val="197006085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srcRect l="12" r="12"/>
          <a:stretch/>
        </p:blipFill>
        <p:spPr>
          <a:xfrm>
            <a:off x="6017" y="1"/>
            <a:ext cx="24381156" cy="13716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168554" y="1171575"/>
            <a:ext cx="2732845" cy="585216"/>
          </a:xfrm>
          <a:prstGeom prst="rect">
            <a:avLst/>
          </a:prstGeom>
        </p:spPr>
      </p:pic>
      <p:sp>
        <p:nvSpPr>
          <p:cNvPr id="9" name="Title 1"/>
          <p:cNvSpPr>
            <a:spLocks noGrp="1"/>
          </p:cNvSpPr>
          <p:nvPr>
            <p:ph type="title" hasCustomPrompt="1"/>
          </p:nvPr>
        </p:nvSpPr>
        <p:spPr bwMode="white">
          <a:xfrm>
            <a:off x="1168552" y="4851562"/>
            <a:ext cx="11157133" cy="2215991"/>
          </a:xfrm>
          <a:noFill/>
        </p:spPr>
        <p:txBody>
          <a:bodyPr lIns="0" tIns="0" rIns="0" bIns="0" anchor="b" anchorCtr="0">
            <a:spAutoFit/>
          </a:bodyPr>
          <a:lstStyle>
            <a:lvl1pPr algn="l" defTabSz="1865423" rtl="0" eaLnBrk="1" latinLnBrk="0" hangingPunct="1">
              <a:lnSpc>
                <a:spcPct val="100000"/>
              </a:lnSpc>
              <a:spcBef>
                <a:spcPct val="0"/>
              </a:spcBef>
              <a:buNone/>
              <a:defRPr lang="en-US" sz="8000" b="0" kern="1200" cap="none" spc="-10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1865423"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1168552" y="7924800"/>
            <a:ext cx="11157133" cy="553998"/>
          </a:xfrm>
          <a:noFill/>
        </p:spPr>
        <p:txBody>
          <a:bodyPr wrap="square" lIns="0" tIns="0" rIns="0" bIns="0">
            <a:spAutoFit/>
          </a:bodyPr>
          <a:lstStyle>
            <a:lvl1pPr marL="0" indent="0">
              <a:spcBef>
                <a:spcPts val="0"/>
              </a:spcBef>
              <a:buNone/>
              <a:defRPr sz="3601"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1302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552" y="5836448"/>
            <a:ext cx="18290382" cy="1231106"/>
          </a:xfrm>
          <a:noFill/>
        </p:spPr>
        <p:txBody>
          <a:bodyPr lIns="0" tIns="0" rIns="0" bIns="0" anchor="b" anchorCtr="0">
            <a:spAutoFit/>
          </a:bodyPr>
          <a:lstStyle>
            <a:lvl1pPr>
              <a:defRPr sz="8000" spc="-10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552" y="7924800"/>
            <a:ext cx="18290382" cy="553998"/>
          </a:xfrm>
          <a:noFill/>
        </p:spPr>
        <p:txBody>
          <a:bodyPr wrap="square" lIns="0" tIns="0" rIns="0" bIns="0">
            <a:spAutoFit/>
          </a:bodyPr>
          <a:lstStyle>
            <a:lvl1pPr marL="0" indent="0">
              <a:spcBef>
                <a:spcPts val="0"/>
              </a:spcBef>
              <a:buNone/>
              <a:defRPr sz="36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1168553" y="1171575"/>
            <a:ext cx="2733235" cy="585216"/>
          </a:xfrm>
          <a:prstGeom prst="rect">
            <a:avLst/>
          </a:prstGeom>
        </p:spPr>
      </p:pic>
    </p:spTree>
    <p:extLst>
      <p:ext uri="{BB962C8B-B14F-4D97-AF65-F5344CB8AC3E}">
        <p14:creationId xmlns:p14="http://schemas.microsoft.com/office/powerpoint/2010/main" val="2741993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552" y="2870200"/>
            <a:ext cx="22040546" cy="322581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329777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933" y="2868742"/>
            <a:ext cx="22039909" cy="3225818"/>
          </a:xfrm>
        </p:spPr>
        <p:txBody>
          <a:bodyPr wrap="square">
            <a:spAutoFit/>
          </a:bodyPr>
          <a:lstStyle>
            <a:lvl1pPr marL="0" indent="0">
              <a:buNone/>
              <a:defRPr/>
            </a:lvl1pPr>
            <a:lvl2pPr marL="457186" indent="0">
              <a:buNone/>
              <a:defRPr/>
            </a:lvl2pPr>
            <a:lvl3pPr marL="914370" indent="0">
              <a:buNone/>
              <a:defRPr/>
            </a:lvl3pPr>
            <a:lvl4pPr marL="1371556" indent="0">
              <a:buNone/>
              <a:defRPr/>
            </a:lvl4pPr>
            <a:lvl5pPr marL="18287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511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4"/>
        </a:solidFill>
        <a:effectLst/>
      </p:bgPr>
    </p:bg>
    <p:spTree>
      <p:nvGrpSpPr>
        <p:cNvPr id="1" name=""/>
        <p:cNvGrpSpPr/>
        <p:nvPr/>
      </p:nvGrpSpPr>
      <p:grpSpPr>
        <a:xfrm>
          <a:off x="0" y="0"/>
          <a:ext cx="0" cy="0"/>
          <a:chOff x="0" y="0"/>
          <a:chExt cx="0" cy="0"/>
        </a:xfrm>
      </p:grpSpPr>
      <p:pic>
        <p:nvPicPr>
          <p:cNvPr id="3" name="Image 0" descr=" ">
            <a:extLst>
              <a:ext uri="{FF2B5EF4-FFF2-40B4-BE49-F238E27FC236}">
                <a16:creationId xmlns:a16="http://schemas.microsoft.com/office/drawing/2014/main" id="{3CB413BA-3930-FE82-88A0-EA5EB423C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143" y="1758950"/>
            <a:ext cx="469810" cy="428625"/>
          </a:xfrm>
          <a:prstGeom prst="rect">
            <a:avLst/>
          </a:prstGeom>
        </p:spPr>
      </p:pic>
      <p:sp>
        <p:nvSpPr>
          <p:cNvPr id="8" name="Text Placeholder 7">
            <a:extLst>
              <a:ext uri="{FF2B5EF4-FFF2-40B4-BE49-F238E27FC236}">
                <a16:creationId xmlns:a16="http://schemas.microsoft.com/office/drawing/2014/main" id="{F47A6E8C-30E6-E108-955E-F0C2EFDA0682}"/>
              </a:ext>
            </a:extLst>
          </p:cNvPr>
          <p:cNvSpPr>
            <a:spLocks noGrp="1"/>
          </p:cNvSpPr>
          <p:nvPr>
            <p:ph type="body" sz="quarter" idx="10" hasCustomPrompt="1"/>
          </p:nvPr>
        </p:nvSpPr>
        <p:spPr>
          <a:xfrm>
            <a:off x="1703385" y="2137336"/>
            <a:ext cx="17186643" cy="7026762"/>
          </a:xfrm>
          <a:prstGeom prst="rect">
            <a:avLst/>
          </a:prstGeom>
          <a:noFill/>
        </p:spPr>
        <p:txBody>
          <a:bodyPr/>
          <a:lstStyle>
            <a:lvl1pPr marL="0" indent="0" algn="l">
              <a:lnSpc>
                <a:spcPts val="10800"/>
              </a:lnSpc>
              <a:buNone/>
              <a:defRPr lang="en-US" sz="10000" b="0" i="0" kern="0" spc="-400" dirty="0">
                <a:solidFill>
                  <a:schemeClr val="tx2"/>
                </a:solidFill>
                <a:latin typeface="Poppins" pitchFamily="2" charset="77"/>
                <a:ea typeface="Segoe Serif Regular" pitchFamily="34" charset="-122"/>
                <a:cs typeface="Segoe Serif Regular" pitchFamily="34" charset="-120"/>
              </a:defRPr>
            </a:lvl1pPr>
          </a:lstStyle>
          <a:p>
            <a:pPr marL="0" indent="0" algn="l">
              <a:lnSpc>
                <a:spcPts val="10800"/>
              </a:lnSpc>
              <a:buNone/>
            </a:pPr>
            <a:r>
              <a:rPr lang="en-US" b="1" i="0" u="none" strike="noStrike">
                <a:solidFill>
                  <a:srgbClr val="E6E6E6"/>
                </a:solidFill>
                <a:effectLst/>
                <a:latin typeface="Segoe UI" panose="020B0502040204020203" pitchFamily="34" charset="0"/>
              </a:rPr>
              <a:t>Aspire</a:t>
            </a:r>
            <a:r>
              <a:rPr lang="en-US" b="0" i="0" u="none" strike="noStrike">
                <a:solidFill>
                  <a:srgbClr val="E6E6E6"/>
                </a:solidFill>
                <a:effectLst/>
                <a:latin typeface="Segoe UI" panose="020B0502040204020203" pitchFamily="34" charset="0"/>
              </a:rPr>
              <a:t> provides tools, templates, and packages for building </a:t>
            </a:r>
            <a:r>
              <a:rPr lang="en-US" b="1" i="0" u="none" strike="noStrike">
                <a:solidFill>
                  <a:srgbClr val="E6E6E6"/>
                </a:solidFill>
                <a:effectLst/>
                <a:latin typeface="Segoe UI" panose="020B0502040204020203" pitchFamily="34" charset="0"/>
              </a:rPr>
              <a:t>observable, production-ready distributed apps</a:t>
            </a:r>
            <a:endParaRPr lang="en-US" sz="10000">
              <a:latin typeface="Segoe UI Variable Display Semilight" pitchFamily="2" charset="0"/>
            </a:endParaRPr>
          </a:p>
        </p:txBody>
      </p:sp>
      <p:sp>
        <p:nvSpPr>
          <p:cNvPr id="11" name="Text Placeholder 10">
            <a:extLst>
              <a:ext uri="{FF2B5EF4-FFF2-40B4-BE49-F238E27FC236}">
                <a16:creationId xmlns:a16="http://schemas.microsoft.com/office/drawing/2014/main" id="{624CF9D1-3CF4-0A00-E1E5-0844E60F737C}"/>
              </a:ext>
            </a:extLst>
          </p:cNvPr>
          <p:cNvSpPr>
            <a:spLocks noGrp="1"/>
          </p:cNvSpPr>
          <p:nvPr>
            <p:ph type="body" sz="quarter" idx="11" hasCustomPrompt="1"/>
          </p:nvPr>
        </p:nvSpPr>
        <p:spPr>
          <a:xfrm>
            <a:off x="1713433" y="9392209"/>
            <a:ext cx="6370637" cy="455176"/>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TJ Evans</a:t>
            </a:r>
          </a:p>
        </p:txBody>
      </p:sp>
      <p:sp>
        <p:nvSpPr>
          <p:cNvPr id="13" name="Text Placeholder 10">
            <a:extLst>
              <a:ext uri="{FF2B5EF4-FFF2-40B4-BE49-F238E27FC236}">
                <a16:creationId xmlns:a16="http://schemas.microsoft.com/office/drawing/2014/main" id="{154061D7-8326-61BE-3388-13713C109450}"/>
              </a:ext>
            </a:extLst>
          </p:cNvPr>
          <p:cNvSpPr>
            <a:spLocks noGrp="1"/>
          </p:cNvSpPr>
          <p:nvPr>
            <p:ph type="body" sz="quarter" idx="12" hasCustomPrompt="1"/>
          </p:nvPr>
        </p:nvSpPr>
        <p:spPr>
          <a:xfrm>
            <a:off x="1713433" y="9804194"/>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400" b="0" i="0" kern="1200" dirty="0">
                <a:solidFill>
                  <a:srgbClr val="0F0F0F">
                    <a:alpha val="100000"/>
                  </a:srgbClr>
                </a:solidFill>
                <a:latin typeface="Aptos" panose="020B0004020202020204" pitchFamily="34" charset="0"/>
                <a:ea typeface="Inter Bold" pitchFamily="34" charset="-122"/>
                <a:cs typeface="Poppins" pitchFamily="2" charset="77"/>
              </a:defRPr>
            </a:lvl1pPr>
          </a:lstStyle>
          <a:p>
            <a:pPr marL="0" indent="0" algn="l">
              <a:lnSpc>
                <a:spcPts val="3200"/>
              </a:lnSpc>
              <a:buNone/>
            </a:pPr>
            <a:r>
              <a:rPr lang="en-US" sz="2400" kern="0" spc="-48">
                <a:solidFill>
                  <a:schemeClr val="tx2"/>
                </a:solidFill>
                <a:latin typeface="Segoe UI Variable Display Semibold" pitchFamily="34" charset="0"/>
                <a:ea typeface="Segoe UI Variable Display Semibold" pitchFamily="34" charset="-122"/>
                <a:cs typeface="Segoe UI Variable Display Semibold" pitchFamily="34" charset="-120"/>
              </a:rPr>
              <a:t>Director of Brand Strategy</a:t>
            </a:r>
            <a:endParaRPr lang="en-US" sz="2000">
              <a:solidFill>
                <a:schemeClr val="tx2"/>
              </a:solidFill>
            </a:endParaRPr>
          </a:p>
        </p:txBody>
      </p:sp>
    </p:spTree>
    <p:extLst>
      <p:ext uri="{BB962C8B-B14F-4D97-AF65-F5344CB8AC3E}">
        <p14:creationId xmlns:p14="http://schemas.microsoft.com/office/powerpoint/2010/main" val="1475861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553" y="2870200"/>
            <a:ext cx="10424884" cy="3225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81042" y="2870200"/>
            <a:ext cx="10440759" cy="3225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2248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679" y="914400"/>
            <a:ext cx="22039909" cy="1107995"/>
          </a:xfrm>
        </p:spPr>
        <p:txBody>
          <a:bodyPr/>
          <a:lstStyle/>
          <a:p>
            <a:r>
              <a:rPr lang="en-US"/>
              <a:t>Click to edit Master title style</a:t>
            </a:r>
          </a:p>
        </p:txBody>
      </p:sp>
      <p:sp>
        <p:nvSpPr>
          <p:cNvPr id="4" name="Text Placeholder 3"/>
          <p:cNvSpPr>
            <a:spLocks noGrp="1"/>
          </p:cNvSpPr>
          <p:nvPr>
            <p:ph type="body" sz="quarter" idx="10"/>
          </p:nvPr>
        </p:nvSpPr>
        <p:spPr>
          <a:xfrm>
            <a:off x="1168552" y="2870200"/>
            <a:ext cx="10425517" cy="3299364"/>
          </a:xfrm>
        </p:spPr>
        <p:txBody>
          <a:bodyPr wrap="square">
            <a:spAutoFit/>
          </a:bodyPr>
          <a:lstStyle>
            <a:lvl1pPr marL="0" indent="0">
              <a:spcBef>
                <a:spcPts val="2447"/>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60" indent="0">
              <a:buFont typeface="Wingdings" panose="05000000000000000000" pitchFamily="2" charset="2"/>
              <a:buNone/>
              <a:defRPr sz="4000" b="0"/>
            </a:lvl2pPr>
            <a:lvl3pPr marL="901670" indent="0">
              <a:buFont typeface="Wingdings" panose="05000000000000000000" pitchFamily="2" charset="2"/>
              <a:buNone/>
              <a:tabLst/>
              <a:defRPr sz="3200" b="0"/>
            </a:lvl3pPr>
            <a:lvl4pPr marL="1304881" indent="0">
              <a:buFont typeface="Wingdings" panose="05000000000000000000" pitchFamily="2" charset="2"/>
              <a:buNone/>
              <a:defRPr sz="2801" b="0"/>
            </a:lvl4pPr>
            <a:lvl5pPr marL="1708095" indent="0">
              <a:buFont typeface="Wingdings" panose="05000000000000000000" pitchFamily="2" charset="2"/>
              <a:buNone/>
              <a:tabLst/>
              <a:defRPr sz="28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6008" y="2870200"/>
            <a:ext cx="10425517" cy="3299364"/>
          </a:xfrm>
        </p:spPr>
        <p:txBody>
          <a:bodyPr wrap="square">
            <a:spAutoFit/>
          </a:bodyPr>
          <a:lstStyle>
            <a:lvl1pPr marL="0" indent="0">
              <a:spcBef>
                <a:spcPts val="2447"/>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60" indent="0">
              <a:buFont typeface="Wingdings" panose="05000000000000000000" pitchFamily="2" charset="2"/>
              <a:buNone/>
              <a:defRPr sz="4000" b="0"/>
            </a:lvl2pPr>
            <a:lvl3pPr marL="901670" indent="0">
              <a:buFont typeface="Wingdings" panose="05000000000000000000" pitchFamily="2" charset="2"/>
              <a:buNone/>
              <a:tabLst/>
              <a:defRPr sz="3200" b="0"/>
            </a:lvl3pPr>
            <a:lvl4pPr marL="1304881" indent="0">
              <a:buFont typeface="Wingdings" panose="05000000000000000000" pitchFamily="2" charset="2"/>
              <a:buNone/>
              <a:defRPr sz="2801" b="0"/>
            </a:lvl4pPr>
            <a:lvl5pPr marL="1708095" indent="0">
              <a:buFont typeface="Wingdings" panose="05000000000000000000" pitchFamily="2" charset="2"/>
              <a:buNone/>
              <a:tabLst/>
              <a:defRPr sz="28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999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679" y="914400"/>
            <a:ext cx="22039909" cy="1107995"/>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168553" y="2873379"/>
            <a:ext cx="10440759" cy="861774"/>
          </a:xfrm>
        </p:spPr>
        <p:txBody>
          <a:bodyPr anchor="t"/>
          <a:lstStyle>
            <a:lvl1pPr marL="0" indent="0">
              <a:spcBef>
                <a:spcPts val="0"/>
              </a:spcBef>
              <a:buNone/>
              <a:defRPr sz="56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168553" y="4168778"/>
            <a:ext cx="10440759" cy="3225499"/>
          </a:xfrm>
        </p:spPr>
        <p:txBody>
          <a:bodyPr>
            <a:spAutoFit/>
          </a:bodyPr>
          <a:lstStyle>
            <a:lvl1pPr marL="342890" indent="-342890">
              <a:defRPr lang="en-US" sz="4800" dirty="0"/>
            </a:lvl1pPr>
            <a:lvl2pPr marL="685777" indent="-342890">
              <a:defRPr lang="en-US" dirty="0"/>
            </a:lvl2pPr>
            <a:lvl3pPr marL="1028667" indent="-342890">
              <a:defRPr lang="en-US" dirty="0"/>
            </a:lvl3pPr>
            <a:lvl4pPr marL="1333457" indent="-304790">
              <a:defRPr lang="en-US" dirty="0"/>
            </a:lvl4pPr>
            <a:lvl5pPr marL="1587448" indent="-24129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12796917" y="2873379"/>
            <a:ext cx="10440759" cy="861774"/>
          </a:xfrm>
        </p:spPr>
        <p:txBody>
          <a:bodyPr anchor="t"/>
          <a:lstStyle>
            <a:lvl1pPr marL="0" indent="0">
              <a:spcBef>
                <a:spcPts val="0"/>
              </a:spcBef>
              <a:buNone/>
              <a:defRPr sz="56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12796917" y="4168778"/>
            <a:ext cx="10440759" cy="3225499"/>
          </a:xfrm>
        </p:spPr>
        <p:txBody>
          <a:bodyPr>
            <a:spAutoFit/>
          </a:bodyPr>
          <a:lstStyle>
            <a:lvl1pPr marL="342890" indent="-342890">
              <a:defRPr lang="en-US" sz="4800" dirty="0"/>
            </a:lvl1pPr>
            <a:lvl2pPr marL="685777" indent="-342890">
              <a:defRPr lang="en-US" dirty="0"/>
            </a:lvl2pPr>
            <a:lvl3pPr marL="1028667" indent="-342890">
              <a:defRPr lang="en-US" dirty="0"/>
            </a:lvl3pPr>
            <a:lvl4pPr marL="1371556" indent="-273041">
              <a:defRPr lang="en-US" dirty="0"/>
            </a:lvl4pPr>
            <a:lvl5pPr marL="1587448" indent="-24129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682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679" y="914400"/>
            <a:ext cx="22039909" cy="1107995"/>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1168553" y="2873379"/>
            <a:ext cx="10440759" cy="861774"/>
          </a:xfrm>
        </p:spPr>
        <p:txBody>
          <a:bodyPr anchor="t"/>
          <a:lstStyle>
            <a:lvl1pPr marL="0" indent="0">
              <a:spcBef>
                <a:spcPts val="0"/>
              </a:spcBef>
              <a:buNone/>
              <a:defRPr sz="56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1178082" y="4162425"/>
            <a:ext cx="10431232" cy="3102645"/>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12796917" y="2873379"/>
            <a:ext cx="10440759" cy="861774"/>
          </a:xfrm>
        </p:spPr>
        <p:txBody>
          <a:bodyPr anchor="t"/>
          <a:lstStyle>
            <a:lvl1pPr marL="0" indent="0">
              <a:spcBef>
                <a:spcPts val="0"/>
              </a:spcBef>
              <a:buNone/>
              <a:defRPr sz="56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12790569" y="4162425"/>
            <a:ext cx="10431232" cy="3102645"/>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24714660"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25187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679" y="914400"/>
            <a:ext cx="22039909" cy="1107995"/>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170587" y="2876551"/>
            <a:ext cx="6529666" cy="1354216"/>
          </a:xfrm>
        </p:spPr>
        <p:txBody>
          <a:bodyPr anchor="t"/>
          <a:lstStyle>
            <a:lvl1pPr marL="0" indent="0">
              <a:spcBef>
                <a:spcPts val="0"/>
              </a:spcBef>
              <a:buNone/>
              <a:defRPr sz="44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170587" y="4781550"/>
            <a:ext cx="6529666" cy="3520964"/>
          </a:xfrm>
        </p:spPr>
        <p:txBody>
          <a:bodyPr wrap="square">
            <a:spAutoFit/>
          </a:bodyPr>
          <a:lstStyle>
            <a:lvl1pPr marL="352415" indent="-352415">
              <a:defRPr lang="en-US" sz="4000" dirty="0"/>
            </a:lvl1pPr>
            <a:lvl2pPr marL="644505" indent="-301616">
              <a:defRPr lang="en-US" sz="3601" dirty="0"/>
            </a:lvl2pPr>
            <a:lvl3pPr marL="933419" indent="-276218">
              <a:defRPr lang="en-US" dirty="0"/>
            </a:lvl3pPr>
            <a:lvl4pPr marL="1190588" indent="-257167">
              <a:defRPr lang="en-US" dirty="0"/>
            </a:lvl4pPr>
            <a:lvl5pPr marL="1463628" indent="-24446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8928755" y="2876551"/>
            <a:ext cx="6529666" cy="1354216"/>
          </a:xfrm>
        </p:spPr>
        <p:txBody>
          <a:bodyPr anchor="t"/>
          <a:lstStyle>
            <a:lvl1pPr marL="0" indent="0">
              <a:spcBef>
                <a:spcPts val="0"/>
              </a:spcBef>
              <a:buNone/>
              <a:defRPr sz="44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8928755" y="4768270"/>
            <a:ext cx="6529666" cy="3520964"/>
          </a:xfrm>
        </p:spPr>
        <p:txBody>
          <a:bodyPr wrap="square">
            <a:spAutoFit/>
          </a:bodyPr>
          <a:lstStyle>
            <a:lvl1pPr marL="352415" indent="-352415">
              <a:defRPr lang="en-US" sz="4000" dirty="0"/>
            </a:lvl1pPr>
            <a:lvl2pPr marL="796899" indent="-339715">
              <a:defRPr lang="en-US" sz="3601" dirty="0"/>
            </a:lvl2pPr>
            <a:lvl3pPr marL="1111215" indent="-314315">
              <a:defRPr lang="en-US" dirty="0"/>
            </a:lvl3pPr>
            <a:lvl4pPr marL="1371556" indent="-273041">
              <a:defRPr lang="en-US" dirty="0"/>
            </a:lvl4pPr>
            <a:lvl5pPr marL="1600148" indent="-22224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6686922" y="2876551"/>
            <a:ext cx="6529666" cy="1354216"/>
          </a:xfrm>
        </p:spPr>
        <p:txBody>
          <a:bodyPr anchor="t"/>
          <a:lstStyle>
            <a:lvl1pPr marL="0" indent="0">
              <a:spcBef>
                <a:spcPts val="0"/>
              </a:spcBef>
              <a:buNone/>
              <a:defRPr sz="44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6686922" y="4781550"/>
            <a:ext cx="6529666" cy="3520964"/>
          </a:xfrm>
        </p:spPr>
        <p:txBody>
          <a:bodyPr wrap="square">
            <a:spAutoFit/>
          </a:bodyPr>
          <a:lstStyle>
            <a:lvl1pPr marL="352415" indent="-352415">
              <a:defRPr lang="en-US" sz="4000" dirty="0"/>
            </a:lvl1pPr>
            <a:lvl2pPr marL="796899" indent="-339715">
              <a:defRPr lang="en-US" sz="3601" dirty="0"/>
            </a:lvl2pPr>
            <a:lvl3pPr marL="1111215" indent="-314315">
              <a:defRPr lang="en-US" dirty="0"/>
            </a:lvl3pPr>
            <a:lvl4pPr marL="1371556" indent="-273041">
              <a:defRPr lang="en-US" dirty="0"/>
            </a:lvl4pPr>
            <a:lvl5pPr marL="1600148" indent="-22224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259594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679" y="914400"/>
            <a:ext cx="22039909" cy="1107995"/>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168554" y="2876550"/>
            <a:ext cx="5064785"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554" y="4566232"/>
            <a:ext cx="5064785" cy="3397854"/>
          </a:xfrm>
        </p:spPr>
        <p:txBody>
          <a:bodyPr wrap="square">
            <a:spAutoFit/>
          </a:bodyPr>
          <a:lstStyle>
            <a:lvl1pPr marL="282567" indent="-282567">
              <a:defRPr lang="en-US" sz="3601" dirty="0"/>
            </a:lvl1pPr>
            <a:lvl2pPr marL="571481" indent="-250818">
              <a:defRPr lang="en-US" sz="3200" dirty="0"/>
            </a:lvl2pPr>
            <a:lvl3pPr marL="876271" indent="-266691">
              <a:defRPr lang="en-US" dirty="0"/>
            </a:lvl3pPr>
            <a:lvl4pPr marL="1133440" indent="-228593">
              <a:defRPr lang="en-US" dirty="0"/>
            </a:lvl4pPr>
            <a:lvl5pPr marL="1371556" indent="-21907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6827140" y="2876550"/>
            <a:ext cx="5067960"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6827142" y="4552952"/>
            <a:ext cx="5064785" cy="3397854"/>
          </a:xfrm>
        </p:spPr>
        <p:txBody>
          <a:bodyPr wrap="square">
            <a:spAutoFit/>
          </a:bodyPr>
          <a:lstStyle>
            <a:lvl1pPr marL="282567" indent="-282567">
              <a:defRPr lang="en-US" sz="3601" dirty="0"/>
            </a:lvl1pPr>
            <a:lvl2pPr marL="571481" indent="-250818">
              <a:defRPr lang="en-US" sz="3200" dirty="0"/>
            </a:lvl2pPr>
            <a:lvl3pPr marL="876271" indent="-266691">
              <a:defRPr lang="en-US" dirty="0"/>
            </a:lvl3pPr>
            <a:lvl4pPr marL="1133440" indent="-228593">
              <a:defRPr lang="en-US" dirty="0"/>
            </a:lvl4pPr>
            <a:lvl5pPr marL="1371556" indent="-21907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12490043" y="2876550"/>
            <a:ext cx="5064785"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2490043" y="4566232"/>
            <a:ext cx="5064785" cy="3397854"/>
          </a:xfrm>
        </p:spPr>
        <p:txBody>
          <a:bodyPr wrap="square">
            <a:spAutoFit/>
          </a:bodyPr>
          <a:lstStyle>
            <a:lvl1pPr marL="282567" indent="-282567">
              <a:defRPr lang="en-US" sz="3601" dirty="0"/>
            </a:lvl1pPr>
            <a:lvl2pPr marL="571481" indent="-250818">
              <a:defRPr lang="en-US" sz="3200" dirty="0"/>
            </a:lvl2pPr>
            <a:lvl3pPr marL="876271" indent="-266691">
              <a:defRPr lang="en-US" dirty="0"/>
            </a:lvl3pPr>
            <a:lvl4pPr marL="1133440" indent="-228593">
              <a:defRPr lang="en-US" dirty="0"/>
            </a:lvl4pPr>
            <a:lvl5pPr marL="1371556" indent="-21907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8148629" y="2876550"/>
            <a:ext cx="5067960"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8148631" y="4552952"/>
            <a:ext cx="5064785" cy="3397854"/>
          </a:xfrm>
        </p:spPr>
        <p:txBody>
          <a:bodyPr wrap="square">
            <a:spAutoFit/>
          </a:bodyPr>
          <a:lstStyle>
            <a:lvl1pPr marL="282567" indent="-282567">
              <a:defRPr lang="en-US" sz="3601" dirty="0"/>
            </a:lvl1pPr>
            <a:lvl2pPr marL="571481" indent="-250818">
              <a:defRPr lang="en-US" sz="3200" dirty="0"/>
            </a:lvl2pPr>
            <a:lvl3pPr marL="876271" indent="-266691">
              <a:defRPr lang="en-US" dirty="0"/>
            </a:lvl3pPr>
            <a:lvl4pPr marL="1133440" indent="-228593">
              <a:defRPr lang="en-US" dirty="0"/>
            </a:lvl4pPr>
            <a:lvl5pPr marL="1371556" indent="-21907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2826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679" y="914400"/>
            <a:ext cx="22039909" cy="1107995"/>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168551" y="2876553"/>
            <a:ext cx="3932433" cy="984886"/>
          </a:xfrm>
        </p:spPr>
        <p:txBody>
          <a:bodyPr anchor="t"/>
          <a:lstStyle>
            <a:lvl1pPr marL="0" indent="0">
              <a:spcBef>
                <a:spcPts val="0"/>
              </a:spcBef>
              <a:buNone/>
              <a:defRPr sz="3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551" y="4566232"/>
            <a:ext cx="3932433" cy="2905411"/>
          </a:xfrm>
        </p:spPr>
        <p:txBody>
          <a:bodyPr wrap="square">
            <a:spAutoFit/>
          </a:bodyPr>
          <a:lstStyle>
            <a:lvl1pPr marL="282567" indent="-282567">
              <a:defRPr lang="en-US" sz="3000" dirty="0"/>
            </a:lvl1pPr>
            <a:lvl2pPr marL="571481" indent="-250818">
              <a:defRPr lang="en-US" sz="2801" dirty="0"/>
            </a:lvl2pPr>
            <a:lvl3pPr marL="876271" indent="-266691">
              <a:defRPr lang="en-US" sz="2801" dirty="0"/>
            </a:lvl3pPr>
            <a:lvl4pPr marL="1133440" indent="-228593">
              <a:defRPr lang="en-US" sz="2400" dirty="0"/>
            </a:lvl4pPr>
            <a:lvl5pPr marL="1371556" indent="-219070">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5698756" y="2876553"/>
            <a:ext cx="3932433" cy="984886"/>
          </a:xfrm>
        </p:spPr>
        <p:txBody>
          <a:bodyPr anchor="t"/>
          <a:lstStyle>
            <a:lvl1pPr marL="0" indent="0">
              <a:spcBef>
                <a:spcPts val="0"/>
              </a:spcBef>
              <a:buNone/>
              <a:defRPr sz="3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698756" y="4552952"/>
            <a:ext cx="3932433" cy="2905411"/>
          </a:xfrm>
        </p:spPr>
        <p:txBody>
          <a:bodyPr wrap="square">
            <a:spAutoFit/>
          </a:bodyPr>
          <a:lstStyle>
            <a:lvl1pPr marL="282567" indent="-282567">
              <a:defRPr lang="en-US" sz="3000" dirty="0"/>
            </a:lvl1pPr>
            <a:lvl2pPr marL="571481" indent="-250818">
              <a:defRPr lang="en-US" sz="2801" dirty="0"/>
            </a:lvl2pPr>
            <a:lvl3pPr marL="876271" indent="-266691">
              <a:defRPr lang="en-US" sz="2801" dirty="0"/>
            </a:lvl3pPr>
            <a:lvl4pPr marL="1133440" indent="-228593">
              <a:defRPr lang="en-US" sz="2400" dirty="0"/>
            </a:lvl4pPr>
            <a:lvl5pPr marL="1371556" indent="-219070">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10228958" y="2876553"/>
            <a:ext cx="3932433" cy="984886"/>
          </a:xfrm>
        </p:spPr>
        <p:txBody>
          <a:bodyPr anchor="t"/>
          <a:lstStyle>
            <a:lvl1pPr marL="0" indent="0">
              <a:spcBef>
                <a:spcPts val="0"/>
              </a:spcBef>
              <a:buNone/>
              <a:defRPr sz="3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0228958" y="4566232"/>
            <a:ext cx="3932433" cy="2905411"/>
          </a:xfrm>
        </p:spPr>
        <p:txBody>
          <a:bodyPr wrap="square">
            <a:spAutoFit/>
          </a:bodyPr>
          <a:lstStyle>
            <a:lvl1pPr marL="282567" indent="-282567">
              <a:defRPr lang="en-US" sz="3000" dirty="0"/>
            </a:lvl1pPr>
            <a:lvl2pPr marL="571481" indent="-250818">
              <a:defRPr lang="en-US" sz="2801" dirty="0"/>
            </a:lvl2pPr>
            <a:lvl3pPr marL="876271" indent="-266691">
              <a:defRPr lang="en-US" sz="2801" dirty="0"/>
            </a:lvl3pPr>
            <a:lvl4pPr marL="1133440" indent="-228593">
              <a:defRPr lang="en-US" sz="2400" dirty="0"/>
            </a:lvl4pPr>
            <a:lvl5pPr marL="1371556" indent="-219070">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4759163" y="2876553"/>
            <a:ext cx="3932433" cy="984886"/>
          </a:xfrm>
        </p:spPr>
        <p:txBody>
          <a:bodyPr anchor="t"/>
          <a:lstStyle>
            <a:lvl1pPr marL="0" indent="0">
              <a:spcBef>
                <a:spcPts val="0"/>
              </a:spcBef>
              <a:buNone/>
              <a:defRPr sz="3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4759163" y="4552952"/>
            <a:ext cx="3932433" cy="2905411"/>
          </a:xfrm>
        </p:spPr>
        <p:txBody>
          <a:bodyPr wrap="square">
            <a:spAutoFit/>
          </a:bodyPr>
          <a:lstStyle>
            <a:lvl1pPr marL="282567" indent="-282567">
              <a:defRPr lang="en-US" sz="3000" dirty="0"/>
            </a:lvl1pPr>
            <a:lvl2pPr marL="571481" indent="-250818">
              <a:defRPr lang="en-US" sz="2801" dirty="0"/>
            </a:lvl2pPr>
            <a:lvl3pPr marL="876271" indent="-266691">
              <a:defRPr lang="en-US" sz="2801" dirty="0"/>
            </a:lvl3pPr>
            <a:lvl4pPr marL="1133440" indent="-228593">
              <a:defRPr lang="en-US" sz="2400" dirty="0"/>
            </a:lvl4pPr>
            <a:lvl5pPr marL="1371556" indent="-219070">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9289367" y="2876553"/>
            <a:ext cx="3932433" cy="984886"/>
          </a:xfrm>
        </p:spPr>
        <p:txBody>
          <a:bodyPr anchor="t"/>
          <a:lstStyle>
            <a:lvl1pPr marL="0" indent="0">
              <a:spcBef>
                <a:spcPts val="0"/>
              </a:spcBef>
              <a:buNone/>
              <a:defRPr sz="3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9289367" y="4552952"/>
            <a:ext cx="3932433" cy="2905411"/>
          </a:xfrm>
        </p:spPr>
        <p:txBody>
          <a:bodyPr wrap="square">
            <a:spAutoFit/>
          </a:bodyPr>
          <a:lstStyle>
            <a:lvl1pPr marL="282567" indent="-282567">
              <a:defRPr lang="en-US" sz="3000" dirty="0"/>
            </a:lvl1pPr>
            <a:lvl2pPr marL="571481" indent="-250818">
              <a:defRPr lang="en-US" sz="2801" dirty="0"/>
            </a:lvl2pPr>
            <a:lvl3pPr marL="876271" indent="-266691">
              <a:defRPr lang="en-US" sz="2801" dirty="0"/>
            </a:lvl3pPr>
            <a:lvl4pPr marL="1133440" indent="-228593">
              <a:defRPr lang="en-US" sz="2400" dirty="0"/>
            </a:lvl4pPr>
            <a:lvl5pPr marL="1371556" indent="-219070">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6362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9837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176682" y="5750005"/>
            <a:ext cx="8256458" cy="2215992"/>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86637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553" y="914401"/>
            <a:ext cx="11018273"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64673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c">
    <p:bg>
      <p:bgPr>
        <a:solidFill>
          <a:schemeClr val="accent4"/>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9100A581-269A-EDFA-B94F-04D2F901FB0E}"/>
              </a:ext>
            </a:extLst>
          </p:cNvPr>
          <p:cNvSpPr>
            <a:spLocks noGrp="1"/>
          </p:cNvSpPr>
          <p:nvPr>
            <p:ph type="chart" sz="quarter" idx="12"/>
          </p:nvPr>
        </p:nvSpPr>
        <p:spPr>
          <a:xfrm>
            <a:off x="5624512" y="3733800"/>
            <a:ext cx="13138150" cy="7466430"/>
          </a:xfrm>
          <a:prstGeom prst="roundRect">
            <a:avLst>
              <a:gd name="adj" fmla="val 1074"/>
            </a:avLst>
          </a:prstGeom>
        </p:spPr>
        <p:txBody>
          <a:bodyPr/>
          <a:lstStyle>
            <a:lvl1pPr>
              <a:defRPr b="0" i="0">
                <a:latin typeface="Poppins" pitchFamily="2" charset="77"/>
              </a:defRPr>
            </a:lvl1pPr>
          </a:lstStyle>
          <a:p>
            <a:endParaRPr lang="en-US" dirty="0"/>
          </a:p>
        </p:txBody>
      </p:sp>
    </p:spTree>
    <p:extLst>
      <p:ext uri="{BB962C8B-B14F-4D97-AF65-F5344CB8AC3E}">
        <p14:creationId xmlns:p14="http://schemas.microsoft.com/office/powerpoint/2010/main" val="41088093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76680" y="4032407"/>
            <a:ext cx="8317806" cy="221599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554" y="7071082"/>
            <a:ext cx="8325934" cy="677172"/>
          </a:xfrm>
        </p:spPr>
        <p:txBody>
          <a:bodyPr/>
          <a:lstStyle>
            <a:lvl1pPr marL="0" indent="0">
              <a:buNone/>
              <a:defRPr sz="4401">
                <a:latin typeface="+mn-lt"/>
              </a:defRPr>
            </a:lvl1pPr>
            <a:lvl2pPr marL="457186" indent="0">
              <a:buNone/>
              <a:defRPr/>
            </a:lvl2pPr>
            <a:lvl3pPr marL="914370" indent="0">
              <a:buNone/>
              <a:defRPr/>
            </a:lvl3pPr>
            <a:lvl4pPr marL="1323933" indent="0">
              <a:buNone/>
              <a:defRPr/>
            </a:lvl4pPr>
            <a:lvl5pPr marL="171127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10669391" y="1"/>
            <a:ext cx="13717785" cy="13716000"/>
          </a:xfrm>
          <a:blipFill>
            <a:blip r:embed="rId2"/>
            <a:stretch>
              <a:fillRect/>
            </a:stretch>
          </a:blipFill>
        </p:spPr>
        <p:txBody>
          <a:bodyPr lIns="0" tIns="2377440" rIns="0" anchor="t" anchorCtr="0">
            <a:noAutofit/>
          </a:bodyPr>
          <a:lstStyle>
            <a:lvl1pPr marL="0" indent="0" algn="ctr">
              <a:lnSpc>
                <a:spcPct val="100000"/>
              </a:lnSpc>
              <a:buNone/>
              <a:defRPr sz="28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827740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176679" y="5746831"/>
            <a:ext cx="8320983" cy="221599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0669391" y="1"/>
            <a:ext cx="13717785" cy="13716000"/>
          </a:xfrm>
          <a:blipFill>
            <a:blip r:embed="rId2"/>
            <a:stretch>
              <a:fillRect/>
            </a:stretch>
          </a:blipFill>
        </p:spPr>
        <p:txBody>
          <a:bodyPr lIns="0" tIns="2377440" rIns="0" anchor="t" anchorCtr="0">
            <a:noAutofit/>
          </a:bodyPr>
          <a:lstStyle>
            <a:lvl1pPr marL="0" indent="0" algn="ctr">
              <a:lnSpc>
                <a:spcPct val="100000"/>
              </a:lnSpc>
              <a:buNone/>
              <a:defRPr sz="28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24714661" y="-407887"/>
            <a:ext cx="1154162"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71021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176682" y="5959475"/>
            <a:ext cx="8327334" cy="1723523"/>
          </a:xfrm>
        </p:spPr>
        <p:txBody>
          <a:bodyPr anchor="t"/>
          <a:lstStyle>
            <a:lvl1pPr>
              <a:defRPr sz="56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10669391" y="1"/>
            <a:ext cx="13717785" cy="13716000"/>
          </a:xfrm>
          <a:blipFill>
            <a:blip r:embed="rId2"/>
            <a:stretch>
              <a:fillRect/>
            </a:stretch>
          </a:blipFill>
        </p:spPr>
        <p:txBody>
          <a:bodyPr lIns="0" tIns="2377440" rIns="0" anchor="t" anchorCtr="0">
            <a:noAutofit/>
          </a:bodyPr>
          <a:lstStyle>
            <a:lvl1pPr marL="0" indent="0" algn="ctr">
              <a:lnSpc>
                <a:spcPct val="100000"/>
              </a:lnSpc>
              <a:buNone/>
              <a:defRPr sz="28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48626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24387175" cy="13716000"/>
          </a:xfrm>
          <a:blipFill>
            <a:blip r:embed="rId2"/>
            <a:stretch>
              <a:fillRect/>
            </a:stretch>
          </a:blipFill>
        </p:spPr>
        <p:txBody>
          <a:bodyPr wrap="none" bIns="1554480" anchor="ctr">
            <a:noAutofit/>
          </a:bodyPr>
          <a:lstStyle>
            <a:lvl1pPr marL="0" indent="0" algn="ctr">
              <a:buNone/>
              <a:defRPr sz="28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7315202"/>
            <a:ext cx="24387175" cy="640079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72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06320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24387175" cy="13716000"/>
          </a:xfrm>
          <a:blipFill>
            <a:blip r:embed="rId2"/>
            <a:stretch>
              <a:fillRect/>
            </a:stretch>
          </a:blipFill>
        </p:spPr>
        <p:txBody>
          <a:bodyPr wrap="none" bIns="1554480" anchor="ctr">
            <a:noAutofit/>
          </a:bodyPr>
          <a:lstStyle>
            <a:lvl1pPr marL="0" indent="0" algn="ctr">
              <a:buNone/>
              <a:defRPr sz="28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 y="1"/>
            <a:ext cx="11340037" cy="13716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156580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24387175" cy="13716000"/>
          </a:xfrm>
          <a:blipFill>
            <a:blip r:embed="rId2"/>
            <a:stretch>
              <a:fillRect/>
            </a:stretch>
          </a:blipFill>
        </p:spPr>
        <p:txBody>
          <a:bodyPr wrap="none" bIns="1554480" anchor="ctr">
            <a:noAutofit/>
          </a:bodyPr>
          <a:lstStyle>
            <a:lvl1pPr marL="0" indent="0" algn="ctr">
              <a:buNone/>
              <a:defRPr sz="28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3047138" y="1"/>
            <a:ext cx="11340037" cy="13716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033866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176679" y="10872256"/>
            <a:ext cx="22039909" cy="1107995"/>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24387175" cy="9144000"/>
          </a:xfrm>
          <a:blipFill>
            <a:blip r:embed="rId2"/>
            <a:stretch>
              <a:fillRect/>
            </a:stretch>
          </a:blipFill>
        </p:spPr>
        <p:txBody>
          <a:bodyPr vert="horz" wrap="square" lIns="0" tIns="1280160" rIns="0" bIns="0" rtlCol="0" anchor="t" anchorCtr="0">
            <a:noAutofit/>
          </a:bodyPr>
          <a:lstStyle>
            <a:lvl1pPr marL="0" indent="0" algn="ctr">
              <a:buNone/>
              <a:defRPr lang="en-US" sz="2801" b="1" dirty="0">
                <a:solidFill>
                  <a:srgbClr val="000000"/>
                </a:solidFill>
              </a:defRPr>
            </a:lvl1pPr>
          </a:lstStyle>
          <a:p>
            <a:pPr marL="457186" lvl="0" indent="-45718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250272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176679" y="1732573"/>
            <a:ext cx="22039909" cy="1107995"/>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762" y="4572000"/>
            <a:ext cx="24387175" cy="9144000"/>
          </a:xfrm>
          <a:blipFill>
            <a:blip r:embed="rId2"/>
            <a:stretch>
              <a:fillRect/>
            </a:stretch>
          </a:blipFill>
        </p:spPr>
        <p:txBody>
          <a:bodyPr vert="horz" wrap="square" lIns="0" tIns="1371600" rIns="0" bIns="0" rtlCol="0" anchor="t" anchorCtr="0">
            <a:noAutofit/>
          </a:bodyPr>
          <a:lstStyle>
            <a:lvl1pPr marL="0" indent="0" algn="ctr">
              <a:buNone/>
              <a:defRPr lang="en-US" sz="2801" b="1" dirty="0">
                <a:solidFill>
                  <a:srgbClr val="000000"/>
                </a:solidFill>
              </a:defRPr>
            </a:lvl1pPr>
          </a:lstStyle>
          <a:p>
            <a:pPr marL="457186" lvl="0" indent="-45718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24714660"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953011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176679" y="914400"/>
            <a:ext cx="22039909" cy="1107995"/>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8551" y="11379200"/>
            <a:ext cx="10736454" cy="554114"/>
          </a:xfrm>
        </p:spPr>
        <p:txBody>
          <a:bodyPr/>
          <a:lstStyle>
            <a:lvl1pPr marL="0" indent="0" algn="l">
              <a:spcBef>
                <a:spcPts val="0"/>
              </a:spcBef>
              <a:buNone/>
              <a:defRPr sz="3601">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376" y="4051300"/>
            <a:ext cx="10736454" cy="6949440"/>
          </a:xfrm>
          <a:blipFill>
            <a:blip r:embed="rId2"/>
            <a:stretch>
              <a:fillRect/>
            </a:stretch>
          </a:blipFill>
        </p:spPr>
        <p:txBody>
          <a:bodyPr vert="horz" wrap="square" lIns="0" tIns="0" rIns="0" bIns="1005840" rtlCol="0" anchor="ctr" anchorCtr="0">
            <a:noAutofit/>
          </a:bodyPr>
          <a:lstStyle>
            <a:lvl1pPr marL="0" indent="0" algn="ctr">
              <a:buNone/>
              <a:defRPr lang="en-US" sz="2001" b="1" dirty="0">
                <a:solidFill>
                  <a:srgbClr val="000000"/>
                </a:solidFill>
              </a:defRPr>
            </a:lvl1pPr>
          </a:lstStyle>
          <a:p>
            <a:pPr marL="457186" lvl="0" indent="-45718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85347" y="11379200"/>
            <a:ext cx="10736454" cy="554114"/>
          </a:xfrm>
        </p:spPr>
        <p:txBody>
          <a:bodyPr/>
          <a:lstStyle>
            <a:lvl1pPr marL="0" indent="0" algn="l">
              <a:spcBef>
                <a:spcPts val="0"/>
              </a:spcBef>
              <a:buNone/>
              <a:defRPr sz="3601">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80135" y="4051300"/>
            <a:ext cx="10736454" cy="6949440"/>
          </a:xfrm>
          <a:blipFill>
            <a:blip r:embed="rId3"/>
            <a:stretch>
              <a:fillRect/>
            </a:stretch>
          </a:blipFill>
        </p:spPr>
        <p:txBody>
          <a:bodyPr vert="horz" wrap="square" lIns="0" tIns="0" rIns="0" bIns="1005840" rtlCol="0" anchor="ctr" anchorCtr="0">
            <a:noAutofit/>
          </a:bodyPr>
          <a:lstStyle>
            <a:lvl1pPr marL="0" indent="0" algn="ctr">
              <a:buNone/>
              <a:defRPr lang="en-US" sz="2001" b="1" dirty="0">
                <a:solidFill>
                  <a:srgbClr val="000000"/>
                </a:solidFill>
              </a:defRPr>
            </a:lvl1pPr>
          </a:lstStyle>
          <a:p>
            <a:pPr marL="457186" lvl="0" indent="-45718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00944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679" y="914400"/>
            <a:ext cx="22039909" cy="1107995"/>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379" y="11379200"/>
            <a:ext cx="6950978" cy="554114"/>
          </a:xfrm>
        </p:spPr>
        <p:txBody>
          <a:bodyPr/>
          <a:lstStyle>
            <a:lvl1pPr marL="0" indent="0" algn="l">
              <a:spcBef>
                <a:spcPts val="0"/>
              </a:spcBef>
              <a:buNone/>
              <a:defRPr sz="3601">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376" y="4051300"/>
            <a:ext cx="6950345" cy="6949440"/>
          </a:xfrm>
          <a:blipFill>
            <a:blip r:embed="rId2"/>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8718416" y="11379200"/>
            <a:ext cx="6950978" cy="554114"/>
          </a:xfrm>
        </p:spPr>
        <p:txBody>
          <a:bodyPr/>
          <a:lstStyle>
            <a:lvl1pPr marL="0" indent="0" algn="l">
              <a:spcBef>
                <a:spcPts val="0"/>
              </a:spcBef>
              <a:buNone/>
              <a:defRPr sz="3601">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8718417" y="4051300"/>
            <a:ext cx="6950345" cy="6949440"/>
          </a:xfrm>
          <a:blipFill>
            <a:blip r:embed="rId3"/>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6270822" y="11379200"/>
            <a:ext cx="6950978" cy="554114"/>
          </a:xfrm>
        </p:spPr>
        <p:txBody>
          <a:bodyPr/>
          <a:lstStyle>
            <a:lvl1pPr marL="0" indent="0" algn="l">
              <a:spcBef>
                <a:spcPts val="0"/>
              </a:spcBef>
              <a:buNone/>
              <a:defRPr sz="3601">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6266244" y="4051300"/>
            <a:ext cx="6950345" cy="6949440"/>
          </a:xfrm>
          <a:blipFill>
            <a:blip r:embed="rId4"/>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95548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blocks text">
    <p:bg>
      <p:bgPr>
        <a:solidFill>
          <a:schemeClr val="accent4"/>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035FD5E-E87C-5F0E-6525-2753A1441636}"/>
              </a:ext>
            </a:extLst>
          </p:cNvPr>
          <p:cNvSpPr/>
          <p:nvPr userDrawn="1"/>
        </p:nvSpPr>
        <p:spPr>
          <a:xfrm>
            <a:off x="1140566" y="5892801"/>
            <a:ext cx="10923364"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28" name="Rounded Rectangle 27">
            <a:extLst>
              <a:ext uri="{FF2B5EF4-FFF2-40B4-BE49-F238E27FC236}">
                <a16:creationId xmlns:a16="http://schemas.microsoft.com/office/drawing/2014/main" id="{FE543010-2055-8957-AC16-87A31FB3D446}"/>
              </a:ext>
            </a:extLst>
          </p:cNvPr>
          <p:cNvSpPr/>
          <p:nvPr userDrawn="1"/>
        </p:nvSpPr>
        <p:spPr>
          <a:xfrm>
            <a:off x="12313391" y="5892801"/>
            <a:ext cx="10923364" cy="5232399"/>
          </a:xfrm>
          <a:prstGeom prst="roundRect">
            <a:avLst>
              <a:gd name="adj" fmla="val 53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dirty="0">
              <a:latin typeface="Poppins" pitchFamily="2" charset="77"/>
            </a:endParaRPr>
          </a:p>
        </p:txBody>
      </p:sp>
      <p:sp>
        <p:nvSpPr>
          <p:cNvPr id="7" name="Shape 2">
            <a:extLst>
              <a:ext uri="{FF2B5EF4-FFF2-40B4-BE49-F238E27FC236}">
                <a16:creationId xmlns:a16="http://schemas.microsoft.com/office/drawing/2014/main" id="{CEC0F15F-9100-CF2F-6834-FB4BDB7EC145}"/>
              </a:ext>
            </a:extLst>
          </p:cNvPr>
          <p:cNvSpPr/>
          <p:nvPr userDrawn="1"/>
        </p:nvSpPr>
        <p:spPr>
          <a:xfrm>
            <a:off x="1600400" y="6350000"/>
            <a:ext cx="10008851" cy="1574800"/>
          </a:xfrm>
          <a:prstGeom prst="rect">
            <a:avLst/>
          </a:prstGeom>
          <a:noFill/>
          <a:ln/>
        </p:spPr>
        <p:txBody>
          <a:bodyPr/>
          <a:lstStyle/>
          <a:p>
            <a:endParaRPr lang="en-US" b="0" i="0" dirty="0">
              <a:latin typeface="Poppins" pitchFamily="2" charset="77"/>
            </a:endParaRPr>
          </a:p>
        </p:txBody>
      </p:sp>
      <p:sp>
        <p:nvSpPr>
          <p:cNvPr id="12" name="Shape 7">
            <a:extLst>
              <a:ext uri="{FF2B5EF4-FFF2-40B4-BE49-F238E27FC236}">
                <a16:creationId xmlns:a16="http://schemas.microsoft.com/office/drawing/2014/main" id="{B15EAB5F-DCCB-E9A4-BEBC-F7BF145AF248}"/>
              </a:ext>
            </a:extLst>
          </p:cNvPr>
          <p:cNvSpPr/>
          <p:nvPr userDrawn="1"/>
        </p:nvSpPr>
        <p:spPr>
          <a:xfrm>
            <a:off x="12777797" y="6350000"/>
            <a:ext cx="10008851" cy="1574800"/>
          </a:xfrm>
          <a:prstGeom prst="rect">
            <a:avLst/>
          </a:prstGeom>
          <a:noFill/>
          <a:ln/>
        </p:spPr>
        <p:txBody>
          <a:bodyPr/>
          <a:lstStyle/>
          <a:p>
            <a:endParaRPr lang="en-US" b="0" i="0" dirty="0">
              <a:latin typeface="Poppins" pitchFamily="2" charset="77"/>
            </a:endParaRPr>
          </a:p>
        </p:txBody>
      </p:sp>
      <p:sp>
        <p:nvSpPr>
          <p:cNvPr id="17" name="Text Placeholder 19">
            <a:extLst>
              <a:ext uri="{FF2B5EF4-FFF2-40B4-BE49-F238E27FC236}">
                <a16:creationId xmlns:a16="http://schemas.microsoft.com/office/drawing/2014/main" id="{6B0E8F4D-0FF3-EAD8-1EE9-74929D60E4A7}"/>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8" name="Text Placeholder 19">
            <a:extLst>
              <a:ext uri="{FF2B5EF4-FFF2-40B4-BE49-F238E27FC236}">
                <a16:creationId xmlns:a16="http://schemas.microsoft.com/office/drawing/2014/main" id="{980ABE18-C5D9-A58B-B245-8FBB07D81E6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38820D62-F47A-A083-D71D-D99A432421DD}"/>
              </a:ext>
            </a:extLst>
          </p:cNvPr>
          <p:cNvSpPr>
            <a:spLocks noGrp="1"/>
          </p:cNvSpPr>
          <p:nvPr>
            <p:ph type="body" sz="quarter" idx="12" hasCustomPrompt="1"/>
          </p:nvPr>
        </p:nvSpPr>
        <p:spPr>
          <a:xfrm>
            <a:off x="1521734" y="6283848"/>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Card 1</a:t>
            </a:r>
            <a:endParaRPr lang="en-US" sz="6000"/>
          </a:p>
        </p:txBody>
      </p:sp>
      <p:sp>
        <p:nvSpPr>
          <p:cNvPr id="5" name="Text Placeholder 19">
            <a:extLst>
              <a:ext uri="{FF2B5EF4-FFF2-40B4-BE49-F238E27FC236}">
                <a16:creationId xmlns:a16="http://schemas.microsoft.com/office/drawing/2014/main" id="{6FD903A6-2D49-58E2-5118-71FC9FACA927}"/>
              </a:ext>
            </a:extLst>
          </p:cNvPr>
          <p:cNvSpPr>
            <a:spLocks noGrp="1"/>
          </p:cNvSpPr>
          <p:nvPr>
            <p:ph type="body" sz="quarter" idx="13" hasCustomPrompt="1"/>
          </p:nvPr>
        </p:nvSpPr>
        <p:spPr>
          <a:xfrm>
            <a:off x="1521734"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0" name="Text Placeholder 19">
            <a:extLst>
              <a:ext uri="{FF2B5EF4-FFF2-40B4-BE49-F238E27FC236}">
                <a16:creationId xmlns:a16="http://schemas.microsoft.com/office/drawing/2014/main" id="{FD7EC7B8-F94E-EEB7-0148-5B7E7D9D988B}"/>
              </a:ext>
            </a:extLst>
          </p:cNvPr>
          <p:cNvSpPr>
            <a:spLocks noGrp="1"/>
          </p:cNvSpPr>
          <p:nvPr>
            <p:ph type="body" sz="quarter" idx="14" hasCustomPrompt="1"/>
          </p:nvPr>
        </p:nvSpPr>
        <p:spPr>
          <a:xfrm>
            <a:off x="12695501" y="6283848"/>
            <a:ext cx="7863426"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Card 2</a:t>
            </a:r>
            <a:endParaRPr lang="en-US" sz="6000"/>
          </a:p>
        </p:txBody>
      </p:sp>
      <p:sp>
        <p:nvSpPr>
          <p:cNvPr id="21" name="Text Placeholder 19">
            <a:extLst>
              <a:ext uri="{FF2B5EF4-FFF2-40B4-BE49-F238E27FC236}">
                <a16:creationId xmlns:a16="http://schemas.microsoft.com/office/drawing/2014/main" id="{62D4D0B6-D9C9-30E8-6C9B-7B73DEE96063}"/>
              </a:ext>
            </a:extLst>
          </p:cNvPr>
          <p:cNvSpPr>
            <a:spLocks noGrp="1"/>
          </p:cNvSpPr>
          <p:nvPr>
            <p:ph type="body" sz="quarter" idx="15" hasCustomPrompt="1"/>
          </p:nvPr>
        </p:nvSpPr>
        <p:spPr>
          <a:xfrm>
            <a:off x="12695501"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5" name="Text Placeholder 24">
            <a:extLst>
              <a:ext uri="{FF2B5EF4-FFF2-40B4-BE49-F238E27FC236}">
                <a16:creationId xmlns:a16="http://schemas.microsoft.com/office/drawing/2014/main" id="{A9647C27-E69D-913D-98CB-477785E72BC2}"/>
              </a:ext>
            </a:extLst>
          </p:cNvPr>
          <p:cNvSpPr>
            <a:spLocks noGrp="1"/>
          </p:cNvSpPr>
          <p:nvPr>
            <p:ph type="body" sz="quarter" idx="16" hasCustomPrompt="1"/>
          </p:nvPr>
        </p:nvSpPr>
        <p:spPr>
          <a:xfrm>
            <a:off x="151168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26" name="Text Placeholder 24">
            <a:extLst>
              <a:ext uri="{FF2B5EF4-FFF2-40B4-BE49-F238E27FC236}">
                <a16:creationId xmlns:a16="http://schemas.microsoft.com/office/drawing/2014/main" id="{3CF8C0E6-A6AB-F33D-A8B6-8C48277D29C1}"/>
              </a:ext>
            </a:extLst>
          </p:cNvPr>
          <p:cNvSpPr>
            <a:spLocks noGrp="1"/>
          </p:cNvSpPr>
          <p:nvPr>
            <p:ph type="body" sz="quarter" idx="17" hasCustomPrompt="1"/>
          </p:nvPr>
        </p:nvSpPr>
        <p:spPr>
          <a:xfrm>
            <a:off x="12685453"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Tree>
    <p:extLst>
      <p:ext uri="{BB962C8B-B14F-4D97-AF65-F5344CB8AC3E}">
        <p14:creationId xmlns:p14="http://schemas.microsoft.com/office/powerpoint/2010/main" val="1072051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679" y="914400"/>
            <a:ext cx="22039909" cy="1107995"/>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378" y="9507876"/>
            <a:ext cx="5066436" cy="1108227"/>
          </a:xfrm>
        </p:spPr>
        <p:txBody>
          <a:bodyPr/>
          <a:lstStyle>
            <a:lvl1pPr marL="0" indent="0" algn="l">
              <a:spcBef>
                <a:spcPts val="0"/>
              </a:spcBef>
              <a:buNone/>
              <a:defRPr sz="3601">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376" y="4051300"/>
            <a:ext cx="5066436" cy="5065775"/>
          </a:xfrm>
          <a:blipFill>
            <a:blip r:embed="rId2"/>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828706" y="9507876"/>
            <a:ext cx="5066436" cy="1108227"/>
          </a:xfrm>
        </p:spPr>
        <p:txBody>
          <a:bodyPr/>
          <a:lstStyle>
            <a:lvl1pPr marL="0" indent="0" algn="l">
              <a:spcBef>
                <a:spcPts val="0"/>
              </a:spcBef>
              <a:buNone/>
              <a:defRPr sz="3601">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828706" y="4051300"/>
            <a:ext cx="5066436" cy="5065775"/>
          </a:xfrm>
          <a:blipFill>
            <a:blip r:embed="rId3"/>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92035" y="9507876"/>
            <a:ext cx="5066436" cy="1108227"/>
          </a:xfrm>
        </p:spPr>
        <p:txBody>
          <a:bodyPr/>
          <a:lstStyle>
            <a:lvl1pPr marL="0" indent="0" algn="l">
              <a:spcBef>
                <a:spcPts val="0"/>
              </a:spcBef>
              <a:buNone/>
              <a:defRPr sz="3601">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92035" y="4051300"/>
            <a:ext cx="5066436" cy="5065775"/>
          </a:xfrm>
          <a:blipFill>
            <a:blip r:embed="rId4"/>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8155365" y="9507876"/>
            <a:ext cx="5066436" cy="1108227"/>
          </a:xfrm>
        </p:spPr>
        <p:txBody>
          <a:bodyPr/>
          <a:lstStyle>
            <a:lvl1pPr marL="0" indent="0" algn="l">
              <a:spcBef>
                <a:spcPts val="0"/>
              </a:spcBef>
              <a:buNone/>
              <a:defRPr sz="3601">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8150153" y="4051300"/>
            <a:ext cx="5066436" cy="5065775"/>
          </a:xfrm>
          <a:blipFill>
            <a:blip r:embed="rId5"/>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24714661" y="-407887"/>
            <a:ext cx="1154162"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28574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733146"/>
            <a:ext cx="22039909" cy="1107995"/>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583" y="10668001"/>
            <a:ext cx="9785355" cy="554114"/>
          </a:xfrm>
        </p:spPr>
        <p:txBody>
          <a:bodyPr/>
          <a:lstStyle>
            <a:lvl1pPr marL="0" indent="0" algn="ctr">
              <a:spcBef>
                <a:spcPts val="0"/>
              </a:spcBef>
              <a:buNone/>
              <a:defRPr sz="3601">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4572001"/>
            <a:ext cx="12126523" cy="5614416"/>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3431237" y="10667999"/>
            <a:ext cx="9785355" cy="554114"/>
          </a:xfrm>
        </p:spPr>
        <p:txBody>
          <a:bodyPr/>
          <a:lstStyle>
            <a:lvl1pPr marL="0" indent="0" algn="ctr">
              <a:spcBef>
                <a:spcPts val="0"/>
              </a:spcBef>
              <a:buNone/>
              <a:defRPr sz="3601">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260653" y="4572001"/>
            <a:ext cx="12126523" cy="5614416"/>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844097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733144"/>
            <a:ext cx="22039909" cy="1107995"/>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585" y="9601202"/>
            <a:ext cx="5706598"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1"/>
            <a:ext cx="8047769" cy="4572000"/>
          </a:xfrm>
          <a:blipFill>
            <a:blip r:embed="rId2"/>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9340289" y="9598818"/>
            <a:ext cx="5706598"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169703" y="4572001"/>
            <a:ext cx="8047769" cy="4572000"/>
          </a:xfrm>
          <a:blipFill>
            <a:blip r:embed="rId3"/>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7509992" y="9598820"/>
            <a:ext cx="5706598"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6339406" y="4572001"/>
            <a:ext cx="8047769" cy="4572000"/>
          </a:xfrm>
          <a:blipFill>
            <a:blip r:embed="rId4"/>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394552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733146"/>
            <a:ext cx="22039909" cy="1107995"/>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584" y="9601202"/>
            <a:ext cx="3658077"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1"/>
            <a:ext cx="5999246" cy="4572000"/>
          </a:xfrm>
          <a:blipFill>
            <a:blip r:embed="rId2"/>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299895" y="9598818"/>
            <a:ext cx="3658077"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309" y="4572001"/>
            <a:ext cx="5999246" cy="4572000"/>
          </a:xfrm>
          <a:blipFill>
            <a:blip r:embed="rId3"/>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429205" y="9598820"/>
            <a:ext cx="3658077"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8620" y="4572001"/>
            <a:ext cx="5999246" cy="4572000"/>
          </a:xfrm>
          <a:blipFill>
            <a:blip r:embed="rId4"/>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9558516" y="9598820"/>
            <a:ext cx="3658077"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8387929" y="4572001"/>
            <a:ext cx="5999246" cy="4572000"/>
          </a:xfrm>
          <a:blipFill>
            <a:blip r:embed="rId5"/>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365040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733146"/>
            <a:ext cx="22039909" cy="1107995"/>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93" y="9601202"/>
            <a:ext cx="3603205" cy="1662343"/>
          </a:xfrm>
        </p:spPr>
        <p:txBody>
          <a:bodyPr/>
          <a:lstStyle>
            <a:lvl1pPr marL="0" indent="0" algn="ctr">
              <a:spcBef>
                <a:spcPts val="0"/>
              </a:spcBef>
              <a:buNone/>
              <a:defRPr sz="3601">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4572001"/>
            <a:ext cx="4773789" cy="4572000"/>
          </a:xfrm>
          <a:blipFill>
            <a:blip r:embed="rId2"/>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88639" y="9598819"/>
            <a:ext cx="3603205" cy="1662343"/>
          </a:xfrm>
        </p:spPr>
        <p:txBody>
          <a:bodyPr/>
          <a:lstStyle>
            <a:lvl1pPr marL="0" indent="0" algn="ctr">
              <a:spcBef>
                <a:spcPts val="0"/>
              </a:spcBef>
              <a:buNone/>
              <a:defRPr sz="3601">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03347" y="4572001"/>
            <a:ext cx="4773789" cy="4572000"/>
          </a:xfrm>
          <a:blipFill>
            <a:blip r:embed="rId3"/>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391985" y="9598821"/>
            <a:ext cx="3603205" cy="1662343"/>
          </a:xfrm>
        </p:spPr>
        <p:txBody>
          <a:bodyPr/>
          <a:lstStyle>
            <a:lvl1pPr marL="0" indent="0" algn="ctr">
              <a:spcBef>
                <a:spcPts val="0"/>
              </a:spcBef>
              <a:buNone/>
              <a:defRPr sz="36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806695" y="4572001"/>
            <a:ext cx="4773789" cy="4572000"/>
          </a:xfrm>
          <a:blipFill>
            <a:blip r:embed="rId4"/>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5295331" y="9598821"/>
            <a:ext cx="3603205" cy="1662343"/>
          </a:xfrm>
        </p:spPr>
        <p:txBody>
          <a:bodyPr/>
          <a:lstStyle>
            <a:lvl1pPr marL="0" indent="0" algn="ctr">
              <a:spcBef>
                <a:spcPts val="0"/>
              </a:spcBef>
              <a:buNone/>
              <a:defRPr sz="3601">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4710041" y="4572001"/>
            <a:ext cx="4773789" cy="4572000"/>
          </a:xfrm>
          <a:blipFill>
            <a:blip r:embed="rId5"/>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20198677" y="9598821"/>
            <a:ext cx="3603205" cy="1662343"/>
          </a:xfrm>
        </p:spPr>
        <p:txBody>
          <a:bodyPr/>
          <a:lstStyle>
            <a:lvl1pPr marL="0" indent="0" algn="ctr">
              <a:spcBef>
                <a:spcPts val="0"/>
              </a:spcBef>
              <a:buNone/>
              <a:defRPr sz="3601">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9613387" y="4572001"/>
            <a:ext cx="4773789" cy="4572000"/>
          </a:xfrm>
          <a:blipFill>
            <a:blip r:embed="rId6"/>
            <a:stretch>
              <a:fillRect/>
            </a:stretch>
          </a:blipFill>
        </p:spPr>
        <p:txBody>
          <a:bodyPr lIns="0" tIns="0" rIns="0" bIns="73152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24714660"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09522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679" y="1739493"/>
            <a:ext cx="22039909" cy="1107995"/>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076343" y="4572000"/>
            <a:ext cx="4627467"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076343" y="9601200"/>
            <a:ext cx="4627467"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9879854" y="4572000"/>
            <a:ext cx="4627467"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9879854" y="9601200"/>
            <a:ext cx="4627467"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5683368" y="4572000"/>
            <a:ext cx="4627467"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5683368" y="9601200"/>
            <a:ext cx="4627467"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8013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679" y="1727583"/>
            <a:ext cx="22039909" cy="1107995"/>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551" y="4572000"/>
            <a:ext cx="4627467" cy="462686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551" y="9601200"/>
            <a:ext cx="4627467"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975407" y="4572000"/>
            <a:ext cx="4627467" cy="462686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975407" y="9601200"/>
            <a:ext cx="4627467"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2782263" y="4572000"/>
            <a:ext cx="4627467" cy="462686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2782263" y="9601200"/>
            <a:ext cx="4627467"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8589121" y="4572000"/>
            <a:ext cx="4627467" cy="462686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20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8589121" y="9601200"/>
            <a:ext cx="4627467" cy="1108227"/>
          </a:xfrm>
        </p:spPr>
        <p:txBody>
          <a:bodyPr/>
          <a:lstStyle>
            <a:lvl1pPr marL="0" indent="0" algn="ctr">
              <a:spcBef>
                <a:spcPts val="0"/>
              </a:spcBef>
              <a:buNone/>
              <a:defRPr sz="3601">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961290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679" y="1727583"/>
            <a:ext cx="22039909" cy="1107995"/>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553" y="4572000"/>
            <a:ext cx="3475172" cy="347472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553" y="8470901"/>
            <a:ext cx="3475172" cy="1662343"/>
          </a:xfrm>
        </p:spPr>
        <p:txBody>
          <a:bodyPr/>
          <a:lstStyle>
            <a:lvl1pPr marL="0" indent="0" algn="ctr">
              <a:spcBef>
                <a:spcPts val="0"/>
              </a:spcBef>
              <a:buNone/>
              <a:defRPr sz="3601">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811768" y="4572000"/>
            <a:ext cx="3475172" cy="347472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811768" y="8470901"/>
            <a:ext cx="3475172" cy="1662343"/>
          </a:xfrm>
        </p:spPr>
        <p:txBody>
          <a:bodyPr/>
          <a:lstStyle>
            <a:lvl1pPr marL="0" indent="0" algn="ctr">
              <a:spcBef>
                <a:spcPts val="0"/>
              </a:spcBef>
              <a:buNone/>
              <a:defRPr sz="3601">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0456002" y="4572000"/>
            <a:ext cx="3475172" cy="347472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0456002" y="8470903"/>
            <a:ext cx="3475172" cy="1662343"/>
          </a:xfrm>
        </p:spPr>
        <p:txBody>
          <a:bodyPr/>
          <a:lstStyle>
            <a:lvl1pPr marL="0" indent="0" algn="ctr">
              <a:spcBef>
                <a:spcPts val="0"/>
              </a:spcBef>
              <a:buNone/>
              <a:defRPr sz="3601">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5098203" y="4572000"/>
            <a:ext cx="3475172" cy="347472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5098203" y="8470901"/>
            <a:ext cx="3475172" cy="1662343"/>
          </a:xfrm>
        </p:spPr>
        <p:txBody>
          <a:bodyPr/>
          <a:lstStyle>
            <a:lvl1pPr marL="0" indent="0" algn="ctr">
              <a:spcBef>
                <a:spcPts val="0"/>
              </a:spcBef>
              <a:buNone/>
              <a:defRPr sz="3601">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9741416" y="4572000"/>
            <a:ext cx="3475172" cy="347472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9741416" y="8470901"/>
            <a:ext cx="3475172" cy="1662343"/>
          </a:xfrm>
        </p:spPr>
        <p:txBody>
          <a:bodyPr/>
          <a:lstStyle>
            <a:lvl1pPr marL="0" indent="0" algn="ctr">
              <a:spcBef>
                <a:spcPts val="0"/>
              </a:spcBef>
              <a:buNone/>
              <a:defRPr sz="3601">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24714661" y="-407887"/>
            <a:ext cx="1154162"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62701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0585" y="4619624"/>
            <a:ext cx="6364882" cy="110799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8713334" y="4619625"/>
            <a:ext cx="14508466" cy="861761"/>
          </a:xfrm>
        </p:spPr>
        <p:txBody>
          <a:bodyPr anchor="t"/>
          <a:lstStyle>
            <a:lvl1pPr marL="463535" indent="-463535">
              <a:spcAft>
                <a:spcPts val="1201"/>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170585" y="4038600"/>
            <a:ext cx="6365053" cy="0"/>
          </a:xfrm>
          <a:prstGeom prst="line">
            <a:avLst/>
          </a:prstGeom>
          <a:ln w="28575">
            <a:gradFill>
              <a:gsLst>
                <a:gs pos="0">
                  <a:srgbClr val="73262F"/>
                </a:gs>
                <a:gs pos="100000">
                  <a:srgbClr val="2A446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8710181" y="4038600"/>
            <a:ext cx="1451161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795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6681" y="6300827"/>
            <a:ext cx="6364882" cy="1107995"/>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9885063" y="6423946"/>
            <a:ext cx="13336736" cy="861761"/>
          </a:xfrm>
        </p:spPr>
        <p:txBody>
          <a:bodyPr anchor="ctr"/>
          <a:lstStyle>
            <a:lvl1pPr marL="463535" indent="-463535">
              <a:spcAft>
                <a:spcPts val="1201"/>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8713334" y="5156201"/>
            <a:ext cx="0" cy="340359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24714661" y="-407887"/>
            <a:ext cx="1138710" cy="307905"/>
          </a:xfrm>
          <a:prstGeom prst="rect">
            <a:avLst/>
          </a:prstGeom>
          <a:noFill/>
        </p:spPr>
        <p:txBody>
          <a:bodyPr wrap="none" lIns="0" tIns="0" rIns="0" bIns="0" rtlCol="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966609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blocks text">
    <p:bg>
      <p:bgPr>
        <a:solidFill>
          <a:schemeClr val="accent4"/>
        </a:solidFill>
        <a:effectLst/>
      </p:bgPr>
    </p:bg>
    <p:spTree>
      <p:nvGrpSpPr>
        <p:cNvPr id="1" name=""/>
        <p:cNvGrpSpPr/>
        <p:nvPr/>
      </p:nvGrpSpPr>
      <p:grpSpPr>
        <a:xfrm>
          <a:off x="0" y="0"/>
          <a:ext cx="0" cy="0"/>
          <a:chOff x="0" y="0"/>
          <a:chExt cx="0" cy="0"/>
        </a:xfrm>
      </p:grpSpPr>
      <p:sp>
        <p:nvSpPr>
          <p:cNvPr id="7" name="Shape 2">
            <a:extLst>
              <a:ext uri="{FF2B5EF4-FFF2-40B4-BE49-F238E27FC236}">
                <a16:creationId xmlns:a16="http://schemas.microsoft.com/office/drawing/2014/main" id="{12C595F4-B3F7-5E06-51AC-548372D7CFAF}"/>
              </a:ext>
            </a:extLst>
          </p:cNvPr>
          <p:cNvSpPr/>
          <p:nvPr userDrawn="1"/>
        </p:nvSpPr>
        <p:spPr>
          <a:xfrm>
            <a:off x="1600400" y="6350000"/>
            <a:ext cx="6287286" cy="1574800"/>
          </a:xfrm>
          <a:prstGeom prst="rect">
            <a:avLst/>
          </a:prstGeom>
          <a:noFill/>
          <a:ln/>
        </p:spPr>
        <p:txBody>
          <a:bodyPr/>
          <a:lstStyle/>
          <a:p>
            <a:endParaRPr lang="en-US" b="0" i="0" dirty="0">
              <a:latin typeface="Poppins" pitchFamily="2" charset="77"/>
            </a:endParaRPr>
          </a:p>
        </p:txBody>
      </p:sp>
      <p:sp>
        <p:nvSpPr>
          <p:cNvPr id="17" name="Shape 12">
            <a:extLst>
              <a:ext uri="{FF2B5EF4-FFF2-40B4-BE49-F238E27FC236}">
                <a16:creationId xmlns:a16="http://schemas.microsoft.com/office/drawing/2014/main" id="{F38E5D1D-B87D-B835-D533-FC7CB7F5B336}"/>
              </a:ext>
            </a:extLst>
          </p:cNvPr>
          <p:cNvSpPr/>
          <p:nvPr userDrawn="1"/>
        </p:nvSpPr>
        <p:spPr>
          <a:xfrm>
            <a:off x="16512064" y="6350000"/>
            <a:ext cx="6287286" cy="2438400"/>
          </a:xfrm>
          <a:prstGeom prst="rect">
            <a:avLst/>
          </a:prstGeom>
          <a:noFill/>
          <a:ln/>
        </p:spPr>
        <p:txBody>
          <a:bodyPr/>
          <a:lstStyle/>
          <a:p>
            <a:endParaRPr lang="en-US" b="0" i="0" dirty="0">
              <a:latin typeface="Poppins" pitchFamily="2" charset="77"/>
            </a:endParaRPr>
          </a:p>
        </p:txBody>
      </p:sp>
      <p:sp>
        <p:nvSpPr>
          <p:cNvPr id="22" name="Text Placeholder 19">
            <a:extLst>
              <a:ext uri="{FF2B5EF4-FFF2-40B4-BE49-F238E27FC236}">
                <a16:creationId xmlns:a16="http://schemas.microsoft.com/office/drawing/2014/main" id="{B55218D8-9438-05C0-B609-5BF7A9AEA1E4}"/>
              </a:ext>
            </a:extLst>
          </p:cNvPr>
          <p:cNvSpPr>
            <a:spLocks noGrp="1"/>
          </p:cNvSpPr>
          <p:nvPr>
            <p:ph type="body" sz="quarter" idx="12" hasCustomPrompt="1"/>
          </p:nvPr>
        </p:nvSpPr>
        <p:spPr>
          <a:xfrm>
            <a:off x="8962126"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2</a:t>
            </a:r>
            <a:endParaRPr lang="en-US" sz="6000"/>
          </a:p>
        </p:txBody>
      </p:sp>
      <p:sp>
        <p:nvSpPr>
          <p:cNvPr id="23" name="Text Placeholder 19">
            <a:extLst>
              <a:ext uri="{FF2B5EF4-FFF2-40B4-BE49-F238E27FC236}">
                <a16:creationId xmlns:a16="http://schemas.microsoft.com/office/drawing/2014/main" id="{83B7E634-3F0C-B54C-EFCF-0FED89ACDB3D}"/>
              </a:ext>
            </a:extLst>
          </p:cNvPr>
          <p:cNvSpPr>
            <a:spLocks noGrp="1"/>
          </p:cNvSpPr>
          <p:nvPr>
            <p:ph type="body" sz="quarter" idx="13" hasCustomPrompt="1"/>
          </p:nvPr>
        </p:nvSpPr>
        <p:spPr>
          <a:xfrm>
            <a:off x="8962126"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4" name="Text Placeholder 24">
            <a:extLst>
              <a:ext uri="{FF2B5EF4-FFF2-40B4-BE49-F238E27FC236}">
                <a16:creationId xmlns:a16="http://schemas.microsoft.com/office/drawing/2014/main" id="{67B74BF8-911F-42EF-3387-B7A181E443FA}"/>
              </a:ext>
            </a:extLst>
          </p:cNvPr>
          <p:cNvSpPr>
            <a:spLocks noGrp="1"/>
          </p:cNvSpPr>
          <p:nvPr>
            <p:ph type="body" sz="quarter" idx="16" hasCustomPrompt="1"/>
          </p:nvPr>
        </p:nvSpPr>
        <p:spPr>
          <a:xfrm>
            <a:off x="896212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27" name="Text Placeholder 19">
            <a:extLst>
              <a:ext uri="{FF2B5EF4-FFF2-40B4-BE49-F238E27FC236}">
                <a16:creationId xmlns:a16="http://schemas.microsoft.com/office/drawing/2014/main" id="{BAFDBD80-4720-E864-12C6-202C934DAFBE}"/>
              </a:ext>
            </a:extLst>
          </p:cNvPr>
          <p:cNvSpPr>
            <a:spLocks noGrp="1"/>
          </p:cNvSpPr>
          <p:nvPr>
            <p:ph type="body" sz="quarter" idx="17" hasCustomPrompt="1"/>
          </p:nvPr>
        </p:nvSpPr>
        <p:spPr>
          <a:xfrm>
            <a:off x="16425607"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3</a:t>
            </a:r>
            <a:endParaRPr lang="en-US" sz="6000"/>
          </a:p>
        </p:txBody>
      </p:sp>
      <p:sp>
        <p:nvSpPr>
          <p:cNvPr id="28" name="Text Placeholder 19">
            <a:extLst>
              <a:ext uri="{FF2B5EF4-FFF2-40B4-BE49-F238E27FC236}">
                <a16:creationId xmlns:a16="http://schemas.microsoft.com/office/drawing/2014/main" id="{ED897787-FF0B-A2A3-0F90-C7E052BCCA51}"/>
              </a:ext>
            </a:extLst>
          </p:cNvPr>
          <p:cNvSpPr>
            <a:spLocks noGrp="1"/>
          </p:cNvSpPr>
          <p:nvPr>
            <p:ph type="body" sz="quarter" idx="18" hasCustomPrompt="1"/>
          </p:nvPr>
        </p:nvSpPr>
        <p:spPr>
          <a:xfrm>
            <a:off x="16425607"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9" name="Text Placeholder 24">
            <a:extLst>
              <a:ext uri="{FF2B5EF4-FFF2-40B4-BE49-F238E27FC236}">
                <a16:creationId xmlns:a16="http://schemas.microsoft.com/office/drawing/2014/main" id="{BA6A41FE-C805-D075-4FCE-AF62CA5F8ADE}"/>
              </a:ext>
            </a:extLst>
          </p:cNvPr>
          <p:cNvSpPr>
            <a:spLocks noGrp="1"/>
          </p:cNvSpPr>
          <p:nvPr>
            <p:ph type="body" sz="quarter" idx="19" hasCustomPrompt="1"/>
          </p:nvPr>
        </p:nvSpPr>
        <p:spPr>
          <a:xfrm>
            <a:off x="16425607"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30" name="Text Placeholder 19">
            <a:extLst>
              <a:ext uri="{FF2B5EF4-FFF2-40B4-BE49-F238E27FC236}">
                <a16:creationId xmlns:a16="http://schemas.microsoft.com/office/drawing/2014/main" id="{A8B9501E-BFB4-4850-135A-0073E67F1478}"/>
              </a:ext>
            </a:extLst>
          </p:cNvPr>
          <p:cNvSpPr>
            <a:spLocks noGrp="1"/>
          </p:cNvSpPr>
          <p:nvPr>
            <p:ph type="body" sz="quarter" idx="20" hasCustomPrompt="1"/>
          </p:nvPr>
        </p:nvSpPr>
        <p:spPr>
          <a:xfrm>
            <a:off x="1498645"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1</a:t>
            </a:r>
            <a:endParaRPr lang="en-US" sz="6000"/>
          </a:p>
        </p:txBody>
      </p:sp>
      <p:sp>
        <p:nvSpPr>
          <p:cNvPr id="31" name="Text Placeholder 19">
            <a:extLst>
              <a:ext uri="{FF2B5EF4-FFF2-40B4-BE49-F238E27FC236}">
                <a16:creationId xmlns:a16="http://schemas.microsoft.com/office/drawing/2014/main" id="{AB60DAB6-79DF-2E12-7FD5-0CCA0778BA03}"/>
              </a:ext>
            </a:extLst>
          </p:cNvPr>
          <p:cNvSpPr>
            <a:spLocks noGrp="1"/>
          </p:cNvSpPr>
          <p:nvPr>
            <p:ph type="body" sz="quarter" idx="21" hasCustomPrompt="1"/>
          </p:nvPr>
        </p:nvSpPr>
        <p:spPr>
          <a:xfrm>
            <a:off x="1498645"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32" name="Text Placeholder 19">
            <a:extLst>
              <a:ext uri="{FF2B5EF4-FFF2-40B4-BE49-F238E27FC236}">
                <a16:creationId xmlns:a16="http://schemas.microsoft.com/office/drawing/2014/main" id="{FFAC78C2-3501-B585-EC26-AB4C513FC0CB}"/>
              </a:ext>
            </a:extLst>
          </p:cNvPr>
          <p:cNvSpPr>
            <a:spLocks noGrp="1"/>
          </p:cNvSpPr>
          <p:nvPr>
            <p:ph type="body" sz="quarter" idx="10" hasCustomPrompt="1"/>
          </p:nvPr>
        </p:nvSpPr>
        <p:spPr>
          <a:xfrm>
            <a:off x="1140565" y="1500658"/>
            <a:ext cx="7010400" cy="939800"/>
          </a:xfrm>
          <a:prstGeom prst="rect">
            <a:avLst/>
          </a:prstGeom>
        </p:spPr>
        <p:txBody>
          <a:bodyPr/>
          <a:lstStyle>
            <a:lvl1pPr marL="0" indent="0" algn="l" defTabSz="914400" rtl="0" eaLnBrk="1" latinLnBrk="0" hangingPunct="1">
              <a:lnSpc>
                <a:spcPts val="6800"/>
              </a:lnSpc>
              <a:buNone/>
              <a:defRPr lang="en-US" sz="10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33" name="Text Placeholder 19">
            <a:extLst>
              <a:ext uri="{FF2B5EF4-FFF2-40B4-BE49-F238E27FC236}">
                <a16:creationId xmlns:a16="http://schemas.microsoft.com/office/drawing/2014/main" id="{E7D0E3CC-8E1E-6D3F-FD71-363594381F25}"/>
              </a:ext>
            </a:extLst>
          </p:cNvPr>
          <p:cNvSpPr>
            <a:spLocks noGrp="1"/>
          </p:cNvSpPr>
          <p:nvPr>
            <p:ph type="body" sz="quarter" idx="11" hasCustomPrompt="1"/>
          </p:nvPr>
        </p:nvSpPr>
        <p:spPr>
          <a:xfrm>
            <a:off x="1140565" y="2858532"/>
            <a:ext cx="7010400" cy="939800"/>
          </a:xfrm>
          <a:prstGeom prst="rect">
            <a:avLst/>
          </a:prstGeom>
        </p:spPr>
        <p:txBody>
          <a:bodyPr/>
          <a:lstStyle>
            <a:lvl1pPr marL="0" indent="0" algn="l" defTabSz="914400" rtl="0" eaLnBrk="1" latinLnBrk="0" hangingPunct="1">
              <a:lnSpc>
                <a:spcPts val="6800"/>
              </a:lnSpc>
              <a:buNone/>
              <a:defRPr lang="en-US" sz="10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 name="Text Placeholder 24">
            <a:extLst>
              <a:ext uri="{FF2B5EF4-FFF2-40B4-BE49-F238E27FC236}">
                <a16:creationId xmlns:a16="http://schemas.microsoft.com/office/drawing/2014/main" id="{AE1322E1-3301-2053-1791-851837B34AA8}"/>
              </a:ext>
            </a:extLst>
          </p:cNvPr>
          <p:cNvSpPr>
            <a:spLocks noGrp="1"/>
          </p:cNvSpPr>
          <p:nvPr>
            <p:ph type="body" sz="quarter" idx="22" hasCustomPrompt="1"/>
          </p:nvPr>
        </p:nvSpPr>
        <p:spPr>
          <a:xfrm>
            <a:off x="1498070"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Tree>
    <p:extLst>
      <p:ext uri="{BB962C8B-B14F-4D97-AF65-F5344CB8AC3E}">
        <p14:creationId xmlns:p14="http://schemas.microsoft.com/office/powerpoint/2010/main" val="6331594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2873376"/>
            <a:ext cx="24387175" cy="108426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1" tIns="292608" rIns="365761" bIns="292608" numCol="1" spcCol="0" rtlCol="0" fromWordArt="0" anchor="t" anchorCtr="0" forceAA="0" compatLnSpc="1">
            <a:prstTxWarp prst="textNoShape">
              <a:avLst/>
            </a:prstTxWarp>
            <a:noAutofit/>
          </a:bodyPr>
          <a:lstStyle/>
          <a:p>
            <a:pPr marL="0" marR="0" lvl="0" indent="0" algn="l" defTabSz="1864883"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2873377"/>
            <a:ext cx="7577702"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679" y="4198619"/>
            <a:ext cx="22039909" cy="738665"/>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084" indent="0">
              <a:buNone/>
              <a:tabLst>
                <a:tab pos="688954" algn="l"/>
              </a:tabLst>
              <a:defRPr sz="4800">
                <a:solidFill>
                  <a:schemeClr val="tx1"/>
                </a:solidFill>
                <a:latin typeface="Consolas" panose="020B0609020204030204" pitchFamily="49" charset="0"/>
                <a:cs typeface="Consolas" panose="020B0609020204030204" pitchFamily="49" charset="0"/>
              </a:defRPr>
            </a:lvl2pPr>
            <a:lvl3pPr marL="1169176" indent="0">
              <a:buNone/>
              <a:tabLst>
                <a:tab pos="1139789" algn="l"/>
              </a:tabLst>
              <a:defRPr sz="4800">
                <a:solidFill>
                  <a:schemeClr val="tx1"/>
                </a:solidFill>
                <a:latin typeface="Consolas" panose="020B0609020204030204" pitchFamily="49" charset="0"/>
                <a:cs typeface="Consolas" panose="020B0609020204030204" pitchFamily="49" charset="0"/>
              </a:defRPr>
            </a:lvl3pPr>
            <a:lvl4pPr marL="1629074" indent="0">
              <a:buNone/>
              <a:tabLst>
                <a:tab pos="1600148" algn="l"/>
              </a:tabLst>
              <a:defRPr sz="4800">
                <a:solidFill>
                  <a:schemeClr val="tx1"/>
                </a:solidFill>
                <a:latin typeface="Consolas" panose="020B0609020204030204" pitchFamily="49" charset="0"/>
                <a:cs typeface="Consolas" panose="020B0609020204030204" pitchFamily="49" charset="0"/>
              </a:defRPr>
            </a:lvl4pPr>
            <a:lvl5pPr marL="2101925" indent="0">
              <a:buNone/>
              <a:tabLst>
                <a:tab pos="2057334"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330684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72933" y="2461362"/>
            <a:ext cx="22039909" cy="738665"/>
          </a:xfrm>
        </p:spPr>
        <p:txBody>
          <a:bodyPr wrap="square">
            <a:spAutoFit/>
          </a:bodyPr>
          <a:lstStyle>
            <a:lvl1pPr marL="0" indent="0">
              <a:spcBef>
                <a:spcPts val="1201"/>
              </a:spcBef>
              <a:spcAft>
                <a:spcPts val="0"/>
              </a:spcAft>
              <a:buNone/>
              <a:defRPr sz="4800">
                <a:solidFill>
                  <a:schemeClr val="tx1"/>
                </a:solidFill>
                <a:latin typeface="+mn-lt"/>
                <a:cs typeface="Segoe UI" panose="020B0502040204020203" pitchFamily="34" charset="0"/>
              </a:defRPr>
            </a:lvl1pPr>
            <a:lvl2pPr marL="457046" indent="0">
              <a:buNone/>
              <a:defRPr sz="4800">
                <a:solidFill>
                  <a:srgbClr val="2F2F2F"/>
                </a:solidFill>
                <a:latin typeface="Segoe UI" panose="020B0502040204020203" pitchFamily="34" charset="0"/>
                <a:cs typeface="Segoe UI" panose="020B0502040204020203" pitchFamily="34" charset="0"/>
              </a:defRPr>
            </a:lvl2pPr>
            <a:lvl3pPr marL="914096" indent="0">
              <a:buNone/>
              <a:defRPr/>
            </a:lvl3pPr>
            <a:lvl4pPr marL="1371143" indent="0">
              <a:buNone/>
              <a:defRPr/>
            </a:lvl4pPr>
            <a:lvl5pPr marL="182819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5654276"/>
            <a:ext cx="24387175"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1" tIns="292608" rIns="365761" bIns="292608" numCol="1" spcCol="0" rtlCol="0" fromWordArt="0" anchor="t" anchorCtr="0" forceAA="0" compatLnSpc="1">
            <a:prstTxWarp prst="textNoShape">
              <a:avLst/>
            </a:prstTxWarp>
            <a:noAutofit/>
          </a:bodyPr>
          <a:lstStyle/>
          <a:p>
            <a:pPr marL="0" marR="0" lvl="0" indent="0" algn="l" defTabSz="1864883"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5654278"/>
            <a:ext cx="7577702"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931" y="6982438"/>
            <a:ext cx="22039909" cy="738665"/>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75"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26"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586" indent="0">
              <a:buNone/>
              <a:defRPr sz="35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296" indent="0">
              <a:buNone/>
              <a:defRPr sz="35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9961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24387175"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1" tIns="292608" rIns="365761" bIns="292608" numCol="1" spcCol="0" rtlCol="0" fromWordArt="0" anchor="t" anchorCtr="0" forceAA="0" compatLnSpc="1">
            <a:prstTxWarp prst="textNoShape">
              <a:avLst/>
            </a:prstTxWarp>
            <a:noAutofit/>
          </a:bodyPr>
          <a:lstStyle/>
          <a:p>
            <a:pPr marL="0" marR="0" lvl="0" indent="0" algn="l" defTabSz="1864883"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176679" y="8449162"/>
            <a:ext cx="22039909" cy="984886"/>
          </a:xfrm>
        </p:spPr>
        <p:txBody>
          <a:bodyPr/>
          <a:lstStyle>
            <a:lvl1pPr>
              <a:defRPr sz="6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1"/>
            <a:ext cx="7577702"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931" y="1321016"/>
            <a:ext cx="22039909" cy="738665"/>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75"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26"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586" indent="0">
              <a:buNone/>
              <a:defRPr sz="35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296" indent="0">
              <a:buNone/>
              <a:defRPr sz="35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82459" y="9993009"/>
            <a:ext cx="22039909" cy="738665"/>
          </a:xfrm>
        </p:spPr>
        <p:txBody>
          <a:bodyPr wrap="square">
            <a:spAutoFit/>
          </a:bodyPr>
          <a:lstStyle>
            <a:lvl1pPr marL="0" indent="0">
              <a:spcBef>
                <a:spcPts val="1201"/>
              </a:spcBef>
              <a:spcAft>
                <a:spcPts val="0"/>
              </a:spcAft>
              <a:buNone/>
              <a:defRPr sz="4800">
                <a:solidFill>
                  <a:schemeClr val="tx1"/>
                </a:solidFill>
                <a:latin typeface="+mn-lt"/>
                <a:cs typeface="Segoe UI" panose="020B0502040204020203" pitchFamily="34" charset="0"/>
              </a:defRPr>
            </a:lvl1pPr>
            <a:lvl2pPr marL="457046" indent="0">
              <a:buNone/>
              <a:defRPr sz="4800">
                <a:solidFill>
                  <a:srgbClr val="2F2F2F"/>
                </a:solidFill>
                <a:latin typeface="Segoe UI" panose="020B0502040204020203" pitchFamily="34" charset="0"/>
                <a:cs typeface="Segoe UI" panose="020B0502040204020203" pitchFamily="34" charset="0"/>
              </a:defRPr>
            </a:lvl2pPr>
            <a:lvl3pPr marL="914096" indent="0">
              <a:buNone/>
              <a:defRPr/>
            </a:lvl3pPr>
            <a:lvl4pPr marL="1371143" indent="0">
              <a:buNone/>
              <a:defRPr/>
            </a:lvl4pPr>
            <a:lvl5pPr marL="1828193" indent="0">
              <a:buNone/>
              <a:defRPr/>
            </a:lvl5pPr>
          </a:lstStyle>
          <a:p>
            <a:pPr lvl="0"/>
            <a:r>
              <a:rPr lang="en-US"/>
              <a:t>Click to edit text</a:t>
            </a:r>
          </a:p>
        </p:txBody>
      </p:sp>
    </p:spTree>
    <p:extLst>
      <p:ext uri="{BB962C8B-B14F-4D97-AF65-F5344CB8AC3E}">
        <p14:creationId xmlns:p14="http://schemas.microsoft.com/office/powerpoint/2010/main" val="40122886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176681" y="914402"/>
            <a:ext cx="8082827" cy="984886"/>
          </a:xfrm>
        </p:spPr>
        <p:txBody>
          <a:bodyPr/>
          <a:lstStyle>
            <a:lvl1pPr>
              <a:defRPr sz="6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78086" y="2676277"/>
            <a:ext cx="8081422" cy="738665"/>
          </a:xfrm>
        </p:spPr>
        <p:txBody>
          <a:bodyPr wrap="square">
            <a:spAutoFit/>
          </a:bodyPr>
          <a:lstStyle>
            <a:lvl1pPr marL="0" indent="0">
              <a:lnSpc>
                <a:spcPct val="100000"/>
              </a:lnSpc>
              <a:spcBef>
                <a:spcPts val="1201"/>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096" indent="0">
              <a:buNone/>
              <a:defRPr/>
            </a:lvl3pPr>
            <a:lvl4pPr marL="1371143" indent="0">
              <a:buNone/>
              <a:defRPr/>
            </a:lvl4pPr>
            <a:lvl5pPr marL="182819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0413324" y="1"/>
            <a:ext cx="13973851"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1" tIns="292608" rIns="365761" bIns="292608" numCol="1" spcCol="0" rtlCol="0" fromWordArt="0" anchor="t" anchorCtr="0" forceAA="0" compatLnSpc="1">
            <a:prstTxWarp prst="textNoShape">
              <a:avLst/>
            </a:prstTxWarp>
            <a:noAutofit/>
          </a:bodyPr>
          <a:lstStyle/>
          <a:p>
            <a:pPr marL="0" marR="0" lvl="0" indent="0" algn="l" defTabSz="1864883"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0424885" y="1"/>
            <a:ext cx="7577702"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02962" y="1418373"/>
            <a:ext cx="11605432" cy="738665"/>
          </a:xfrm>
        </p:spPr>
        <p:txBody>
          <a:bodyPr/>
          <a:lstStyle>
            <a:lvl1pPr marL="0" indent="0">
              <a:buNone/>
              <a:tabLst/>
              <a:defRPr sz="4800">
                <a:solidFill>
                  <a:srgbClr val="2F2F2F"/>
                </a:solidFill>
                <a:latin typeface="Consolas" panose="020B0609020204030204" pitchFamily="49" charset="0"/>
                <a:cs typeface="Consolas" panose="020B0609020204030204" pitchFamily="49" charset="0"/>
              </a:defRPr>
            </a:lvl1pPr>
            <a:lvl2pPr marL="692875"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26"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586" indent="0">
              <a:buNone/>
              <a:defRPr sz="35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296" indent="0">
              <a:buNone/>
              <a:defRPr sz="35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47059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4" y="1"/>
            <a:ext cx="13973851"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1" tIns="292608" rIns="365761" bIns="292608" numCol="1" spcCol="0" rtlCol="0" fromWordArt="0" anchor="t" anchorCtr="0" forceAA="0" compatLnSpc="1">
            <a:prstTxWarp prst="textNoShape">
              <a:avLst/>
            </a:prstTxWarp>
            <a:noAutofit/>
          </a:bodyPr>
          <a:lstStyle/>
          <a:p>
            <a:pPr marL="0" marR="0" lvl="0" indent="0" algn="l" defTabSz="1864883"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5153073" y="914402"/>
            <a:ext cx="8063515" cy="984886"/>
          </a:xfrm>
        </p:spPr>
        <p:txBody>
          <a:bodyPr/>
          <a:lstStyle>
            <a:lvl1pPr>
              <a:defRPr sz="6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7577702"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8552" y="1412022"/>
            <a:ext cx="11641065" cy="738665"/>
          </a:xfrm>
        </p:spPr>
        <p:txBody>
          <a:bodyPr/>
          <a:lstStyle>
            <a:lvl1pPr marL="0" indent="0">
              <a:buNone/>
              <a:defRPr sz="4800">
                <a:solidFill>
                  <a:srgbClr val="2F2F2F"/>
                </a:solidFill>
                <a:latin typeface="Consolas" panose="020B0609020204030204" pitchFamily="49" charset="0"/>
                <a:cs typeface="Consolas" panose="020B0609020204030204" pitchFamily="49" charset="0"/>
              </a:defRPr>
            </a:lvl1pPr>
            <a:lvl2pPr marL="692875"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26"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586" indent="0">
              <a:buNone/>
              <a:defRPr sz="35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296" indent="0">
              <a:buNone/>
              <a:defRPr sz="35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5153074" y="2673350"/>
            <a:ext cx="8068727" cy="738665"/>
          </a:xfrm>
        </p:spPr>
        <p:txBody>
          <a:bodyPr wrap="square">
            <a:spAutoFit/>
          </a:bodyPr>
          <a:lstStyle>
            <a:lvl1pPr marL="0" indent="0">
              <a:lnSpc>
                <a:spcPct val="100000"/>
              </a:lnSpc>
              <a:spcBef>
                <a:spcPts val="1201"/>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096" indent="0">
              <a:buNone/>
              <a:defRPr/>
            </a:lvl3pPr>
            <a:lvl4pPr marL="1371143" indent="0">
              <a:buNone/>
              <a:defRPr/>
            </a:lvl4pPr>
            <a:lvl5pPr marL="1828193" indent="0">
              <a:buNone/>
              <a:defRPr/>
            </a:lvl5pPr>
          </a:lstStyle>
          <a:p>
            <a:pPr lvl="0"/>
            <a:r>
              <a:rPr lang="en-US"/>
              <a:t>Click to edit text</a:t>
            </a:r>
          </a:p>
        </p:txBody>
      </p:sp>
    </p:spTree>
    <p:extLst>
      <p:ext uri="{BB962C8B-B14F-4D97-AF65-F5344CB8AC3E}">
        <p14:creationId xmlns:p14="http://schemas.microsoft.com/office/powerpoint/2010/main" val="36577789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1"/>
            <a:ext cx="24387175" cy="13716000"/>
          </a:xfrm>
          <a:prstGeom prst="rect">
            <a:avLst/>
          </a:prstGeom>
        </p:spPr>
      </p:pic>
      <p:sp>
        <p:nvSpPr>
          <p:cNvPr id="2" name="Title 1"/>
          <p:cNvSpPr>
            <a:spLocks noGrp="1"/>
          </p:cNvSpPr>
          <p:nvPr>
            <p:ph type="title" hasCustomPrompt="1"/>
          </p:nvPr>
        </p:nvSpPr>
        <p:spPr>
          <a:xfrm>
            <a:off x="1170584" y="5955646"/>
            <a:ext cx="12437460" cy="1107995"/>
          </a:xfrm>
          <a:noFill/>
        </p:spPr>
        <p:txBody>
          <a:bodyPr lIns="0" tIns="0" rIns="0" bIns="0" anchor="b" anchorCtr="0">
            <a:spAutoFit/>
          </a:bodyPr>
          <a:lstStyle>
            <a:lvl1pPr algn="l" defTabSz="1865423" rtl="0" eaLnBrk="1" latinLnBrk="0" hangingPunct="1">
              <a:lnSpc>
                <a:spcPct val="90000"/>
              </a:lnSpc>
              <a:spcBef>
                <a:spcPct val="0"/>
              </a:spcBef>
              <a:buNone/>
              <a:defRPr lang="en-US" sz="8000" b="0" kern="1200" cap="none" spc="-10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584" y="7954639"/>
            <a:ext cx="12437460" cy="492442"/>
          </a:xfrm>
          <a:noFill/>
        </p:spPr>
        <p:txBody>
          <a:bodyPr lIns="0" tIns="0" rIns="0" bIns="0">
            <a:spAutoFit/>
          </a:bodyPr>
          <a:lstStyle>
            <a:lvl1pPr marL="0" indent="0">
              <a:spcBef>
                <a:spcPts val="0"/>
              </a:spcBef>
              <a:spcAft>
                <a:spcPts val="0"/>
              </a:spcAft>
              <a:buFont typeface="Arial" panose="020B0604020202020204" pitchFamily="34" charset="0"/>
              <a:buNone/>
              <a:defRPr sz="3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82418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4" y="5955646"/>
            <a:ext cx="18290382" cy="1107995"/>
          </a:xfrm>
          <a:noFill/>
        </p:spPr>
        <p:txBody>
          <a:bodyPr lIns="0" tIns="0" rIns="0" bIns="0" anchor="b" anchorCtr="0">
            <a:spAutoFit/>
          </a:bodyPr>
          <a:lstStyle>
            <a:lvl1pPr algn="l" defTabSz="1865423" rtl="0" eaLnBrk="1" latinLnBrk="0" hangingPunct="1">
              <a:lnSpc>
                <a:spcPct val="90000"/>
              </a:lnSpc>
              <a:spcBef>
                <a:spcPct val="0"/>
              </a:spcBef>
              <a:buNone/>
              <a:defRPr lang="en-US" sz="8000" b="0" kern="1200" cap="none" spc="-10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584" y="7954639"/>
            <a:ext cx="18290382" cy="492442"/>
          </a:xfrm>
          <a:noFill/>
        </p:spPr>
        <p:txBody>
          <a:bodyPr lIns="0" tIns="0" rIns="0" bIns="0">
            <a:spAutoFit/>
          </a:bodyPr>
          <a:lstStyle>
            <a:lvl1pPr marL="0" indent="0">
              <a:spcBef>
                <a:spcPts val="0"/>
              </a:spcBef>
              <a:spcAft>
                <a:spcPts val="0"/>
              </a:spcAft>
              <a:buFont typeface="Arial" panose="020B0604020202020204" pitchFamily="34" charset="0"/>
              <a:buNone/>
              <a:defRPr sz="3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4707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srcRect r="78" b="102"/>
          <a:stretch/>
        </p:blipFill>
        <p:spPr>
          <a:xfrm>
            <a:off x="6017" y="3387"/>
            <a:ext cx="24381156" cy="13709228"/>
          </a:xfrm>
          <a:prstGeom prst="rect">
            <a:avLst/>
          </a:prstGeom>
        </p:spPr>
      </p:pic>
      <p:sp>
        <p:nvSpPr>
          <p:cNvPr id="2" name="Title 1"/>
          <p:cNvSpPr>
            <a:spLocks noGrp="1"/>
          </p:cNvSpPr>
          <p:nvPr>
            <p:ph type="title" hasCustomPrompt="1"/>
          </p:nvPr>
        </p:nvSpPr>
        <p:spPr>
          <a:xfrm>
            <a:off x="1170586" y="5960816"/>
            <a:ext cx="13351978" cy="1107995"/>
          </a:xfrm>
          <a:noFill/>
        </p:spPr>
        <p:txBody>
          <a:bodyPr lIns="0" tIns="0" rIns="0" bIns="0" anchor="b" anchorCtr="0">
            <a:spAutoFit/>
          </a:bodyPr>
          <a:lstStyle>
            <a:lvl1pPr algn="l" defTabSz="1865423" rtl="0" eaLnBrk="1" latinLnBrk="0" hangingPunct="1">
              <a:lnSpc>
                <a:spcPct val="90000"/>
              </a:lnSpc>
              <a:spcBef>
                <a:spcPct val="0"/>
              </a:spcBef>
              <a:buNone/>
              <a:defRPr lang="en-US" sz="8000" b="0" kern="1200" cap="none" spc="-10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8414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4" y="5960816"/>
            <a:ext cx="18290382" cy="1107995"/>
          </a:xfrm>
          <a:noFill/>
        </p:spPr>
        <p:txBody>
          <a:bodyPr lIns="0" tIns="0" rIns="0" bIns="0" anchor="b" anchorCtr="0">
            <a:spAutoFit/>
          </a:bodyPr>
          <a:lstStyle>
            <a:lvl1pPr algn="l" defTabSz="1865423" rtl="0" eaLnBrk="1" latinLnBrk="0" hangingPunct="1">
              <a:lnSpc>
                <a:spcPct val="90000"/>
              </a:lnSpc>
              <a:spcBef>
                <a:spcPct val="0"/>
              </a:spcBef>
              <a:buNone/>
              <a:defRPr lang="en-US" sz="8000" b="0" kern="1200" cap="none" spc="-10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5986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874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image" Target="../media/image17.sv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image" Target="../media/image15.svg"/><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image" Target="../media/image14.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theme" Target="../theme/theme3.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image" Target="../media/image16.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704" r:id="rId2"/>
    <p:sldLayoutId id="2147483674" r:id="rId3"/>
    <p:sldLayoutId id="2147483652" r:id="rId4"/>
    <p:sldLayoutId id="2147483651" r:id="rId5"/>
    <p:sldLayoutId id="2147483653" r:id="rId6"/>
    <p:sldLayoutId id="2147483654" r:id="rId7"/>
    <p:sldLayoutId id="2147483655" r:id="rId8"/>
    <p:sldLayoutId id="2147483675"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3" r:id="rId23"/>
    <p:sldLayoutId id="2147483662" r:id="rId24"/>
    <p:sldLayoutId id="2147483656" r:id="rId25"/>
    <p:sldLayoutId id="2147483672" r:id="rId26"/>
    <p:sldLayoutId id="2147483703" r:id="rId27"/>
    <p:sldLayoutId id="2147483705" r:id="rId2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77170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blackWhite">
      <p:bgPr>
        <a:blipFill dpi="0" rotWithShape="1">
          <a:blip r:embed="rId52">
            <a:lum/>
            <a:extLst>
              <a:ext uri="{96DAC541-7B7A-43D3-8B79-37D633B846F1}">
                <asvg:svgBlip xmlns:asvg="http://schemas.microsoft.com/office/drawing/2016/SVG/main" r:embed="rId53"/>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76679" y="914400"/>
            <a:ext cx="22039909" cy="110799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168552" y="2871007"/>
            <a:ext cx="22039909" cy="32254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1"/>
            <a:ext cx="24387175"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1170585"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1" tIns="292608" rIns="365761" bIns="292608" numCol="1" spcCol="0" rtlCol="0" fromWordArt="0" anchor="t" anchorCtr="0" forceAA="0" compatLnSpc="1">
            <a:prstTxWarp prst="textNoShape">
              <a:avLst/>
            </a:prstTxWarp>
            <a:noAutofit/>
          </a:bodyPr>
          <a:lstStyle/>
          <a:p>
            <a:pPr marL="0" marR="0" lvl="0" indent="0" algn="ctr" defTabSz="1864883"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1" y="0"/>
            <a:ext cx="585293"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1" tIns="292608" rIns="365761" bIns="292608" numCol="1" spcCol="0" rtlCol="0" fromWordArt="0" anchor="t" anchorCtr="0" forceAA="0" compatLnSpc="1">
            <a:prstTxWarp prst="textNoShape">
              <a:avLst/>
            </a:prstTxWarp>
            <a:noAutofit/>
          </a:bodyPr>
          <a:lstStyle/>
          <a:p>
            <a:pPr marL="0" marR="0" lvl="0" indent="0" algn="ctr" defTabSz="1864883"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19023209" y="5486222"/>
            <a:ext cx="13716000" cy="2743557"/>
          </a:xfrm>
          <a:prstGeom prst="rect">
            <a:avLst/>
          </a:prstGeom>
        </p:spPr>
      </p:pic>
      <p:grpSp>
        <p:nvGrpSpPr>
          <p:cNvPr id="253" name="Group 252">
            <a:extLst>
              <a:ext uri="{FF2B5EF4-FFF2-40B4-BE49-F238E27FC236}">
                <a16:creationId xmlns:a16="http://schemas.microsoft.com/office/drawing/2014/main" id="{1A9934A0-ED63-83B8-8A45-2955726BAE72}"/>
              </a:ext>
            </a:extLst>
          </p:cNvPr>
          <p:cNvGrpSpPr/>
          <p:nvPr userDrawn="1"/>
        </p:nvGrpSpPr>
        <p:grpSpPr>
          <a:xfrm>
            <a:off x="27575227" y="9532824"/>
            <a:ext cx="1865619" cy="3749910"/>
            <a:chOff x="13785819" y="4766412"/>
            <a:chExt cx="932688" cy="1874956"/>
          </a:xfrm>
        </p:grpSpPr>
        <p:sp>
          <p:nvSpPr>
            <p:cNvPr id="132" name="TextBox 131">
              <a:extLst>
                <a:ext uri="{FF2B5EF4-FFF2-40B4-BE49-F238E27FC236}">
                  <a16:creationId xmlns:a16="http://schemas.microsoft.com/office/drawing/2014/main" id="{99215BFE-65EE-0FED-3EA1-090FF776F7F9}"/>
                </a:ext>
              </a:extLst>
            </p:cNvPr>
            <p:cNvSpPr txBox="1"/>
            <p:nvPr/>
          </p:nvSpPr>
          <p:spPr>
            <a:xfrm>
              <a:off x="13785819" y="4771079"/>
              <a:ext cx="365760" cy="236988"/>
            </a:xfrm>
            <a:prstGeom prst="rect">
              <a:avLst/>
            </a:prstGeom>
            <a:noFill/>
          </p:spPr>
          <p:txBody>
            <a:bodyPr wrap="square" lIns="0" tIns="0" rIns="0" bIns="256032" rtlCol="0" anchor="b" anchorCtr="0">
              <a:spAutoFit/>
            </a:body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rPr>
                <a:t>Theme 6</a:t>
              </a:r>
            </a:p>
          </p:txBody>
        </p:sp>
        <p:sp>
          <p:nvSpPr>
            <p:cNvPr id="133" name="TextBox 132">
              <a:extLst>
                <a:ext uri="{FF2B5EF4-FFF2-40B4-BE49-F238E27FC236}">
                  <a16:creationId xmlns:a16="http://schemas.microsoft.com/office/drawing/2014/main" id="{6011E263-3A6D-604A-AC4E-0BC2FE23D0D5}"/>
                </a:ext>
              </a:extLst>
            </p:cNvPr>
            <p:cNvSpPr txBox="1"/>
            <p:nvPr/>
          </p:nvSpPr>
          <p:spPr>
            <a:xfrm>
              <a:off x="13785819" y="5181370"/>
              <a:ext cx="731520" cy="236988"/>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rPr>
                <a:t>Colored header</a:t>
              </a:r>
            </a:p>
          </p:txBody>
        </p:sp>
        <p:sp>
          <p:nvSpPr>
            <p:cNvPr id="134" name="TextBox 133">
              <a:extLst>
                <a:ext uri="{FF2B5EF4-FFF2-40B4-BE49-F238E27FC236}">
                  <a16:creationId xmlns:a16="http://schemas.microsoft.com/office/drawing/2014/main" id="{DAFC3F51-4BF7-B4DC-486C-029A50C3FE6D}"/>
                </a:ext>
                <a:ext uri="{C183D7F6-B498-43B3-948B-1728B52AA6E4}">
                  <adec:decorative xmlns:adec="http://schemas.microsoft.com/office/drawing/2017/decorative" val="1"/>
                </a:ext>
              </a:extLst>
            </p:cNvPr>
            <p:cNvSpPr txBox="1">
              <a:spLocks/>
            </p:cNvSpPr>
            <p:nvPr/>
          </p:nvSpPr>
          <p:spPr>
            <a:xfrm>
              <a:off x="13785819" y="5176703"/>
              <a:ext cx="457200" cy="241657"/>
            </a:xfrm>
            <a:prstGeom prst="rect">
              <a:avLst/>
            </a:prstGeom>
            <a:solidFill>
              <a:srgbClr val="152237"/>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799" b="1" i="0" u="none" strike="noStrike" kern="1200" cap="none" spc="0" normalizeH="0" baseline="0" noProof="0">
                <a:ln w="3175">
                  <a:noFill/>
                </a:ln>
                <a:gradFill>
                  <a:gsLst>
                    <a:gs pos="90826">
                      <a:srgbClr val="FFFFFF"/>
                    </a:gs>
                    <a:gs pos="6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35" name="TextBox 134">
              <a:extLst>
                <a:ext uri="{FF2B5EF4-FFF2-40B4-BE49-F238E27FC236}">
                  <a16:creationId xmlns:a16="http://schemas.microsoft.com/office/drawing/2014/main" id="{693B2FFC-63A6-574E-CDCF-C1D8BD98E48A}"/>
                </a:ext>
                <a:ext uri="{C183D7F6-B498-43B3-948B-1728B52AA6E4}">
                  <adec:decorative xmlns:adec="http://schemas.microsoft.com/office/drawing/2017/decorative" val="1"/>
                </a:ext>
              </a:extLst>
            </p:cNvPr>
            <p:cNvSpPr txBox="1">
              <a:spLocks/>
            </p:cNvSpPr>
            <p:nvPr/>
          </p:nvSpPr>
          <p:spPr>
            <a:xfrm flipH="1">
              <a:off x="13785819" y="5176703"/>
              <a:ext cx="457200" cy="241657"/>
            </a:xfrm>
            <a:prstGeom prst="rtTriangle">
              <a:avLst/>
            </a:prstGeom>
            <a:solidFill>
              <a:srgbClr val="A9D5E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201" b="1" i="0" u="none" strike="noStrike" kern="1200" cap="none" spc="0" normalizeH="0" baseline="0" noProof="0">
                <a:ln w="3175">
                  <a:noFill/>
                </a:ln>
                <a:gradFill>
                  <a:gsLst>
                    <a:gs pos="90826">
                      <a:srgbClr val="FFFFFF"/>
                    </a:gs>
                    <a:gs pos="6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36" name="TextBox 135">
              <a:extLst>
                <a:ext uri="{FF2B5EF4-FFF2-40B4-BE49-F238E27FC236}">
                  <a16:creationId xmlns:a16="http://schemas.microsoft.com/office/drawing/2014/main" id="{AE56A1A4-6835-9145-03D7-B066FE1EF121}"/>
                </a:ext>
              </a:extLst>
            </p:cNvPr>
            <p:cNvSpPr txBox="1"/>
            <p:nvPr/>
          </p:nvSpPr>
          <p:spPr>
            <a:xfrm>
              <a:off x="13785819" y="5587731"/>
              <a:ext cx="546261" cy="236988"/>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rPr>
                <a:t>Container</a:t>
              </a:r>
            </a:p>
          </p:txBody>
        </p:sp>
        <p:sp>
          <p:nvSpPr>
            <p:cNvPr id="137" name="TextBox 136">
              <a:extLst>
                <a:ext uri="{FF2B5EF4-FFF2-40B4-BE49-F238E27FC236}">
                  <a16:creationId xmlns:a16="http://schemas.microsoft.com/office/drawing/2014/main" id="{B9B1AC30-474B-A703-7ACE-157AF3EA921E}"/>
                </a:ext>
                <a:ext uri="{C183D7F6-B498-43B3-948B-1728B52AA6E4}">
                  <adec:decorative xmlns:adec="http://schemas.microsoft.com/office/drawing/2017/decorative" val="1"/>
                </a:ext>
              </a:extLst>
            </p:cNvPr>
            <p:cNvSpPr txBox="1">
              <a:spLocks/>
            </p:cNvSpPr>
            <p:nvPr/>
          </p:nvSpPr>
          <p:spPr>
            <a:xfrm>
              <a:off x="13785819" y="5583062"/>
              <a:ext cx="457200" cy="241657"/>
            </a:xfrm>
            <a:prstGeom prst="rect">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201"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38" name="TextBox 137">
              <a:extLst>
                <a:ext uri="{FF2B5EF4-FFF2-40B4-BE49-F238E27FC236}">
                  <a16:creationId xmlns:a16="http://schemas.microsoft.com/office/drawing/2014/main" id="{0C5686F6-0E3C-296C-D0D7-33F55F829D1C}"/>
                </a:ext>
                <a:ext uri="{C183D7F6-B498-43B3-948B-1728B52AA6E4}">
                  <adec:decorative xmlns:adec="http://schemas.microsoft.com/office/drawing/2017/decorative" val="1"/>
                </a:ext>
              </a:extLst>
            </p:cNvPr>
            <p:cNvSpPr txBox="1">
              <a:spLocks/>
            </p:cNvSpPr>
            <p:nvPr/>
          </p:nvSpPr>
          <p:spPr>
            <a:xfrm>
              <a:off x="14261307" y="5583062"/>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201"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39" name="TextBox 138">
              <a:extLst>
                <a:ext uri="{FF2B5EF4-FFF2-40B4-BE49-F238E27FC236}">
                  <a16:creationId xmlns:a16="http://schemas.microsoft.com/office/drawing/2014/main" id="{97FB6DDC-716F-6BEC-FA45-2AD48CA777A9}"/>
                </a:ext>
                <a:ext uri="{C183D7F6-B498-43B3-948B-1728B52AA6E4}">
                  <adec:decorative xmlns:adec="http://schemas.microsoft.com/office/drawing/2017/decorative" val="1"/>
                </a:ext>
              </a:extLst>
            </p:cNvPr>
            <p:cNvSpPr txBox="1">
              <a:spLocks/>
            </p:cNvSpPr>
            <p:nvPr/>
          </p:nvSpPr>
          <p:spPr>
            <a:xfrm flipH="1">
              <a:off x="14261307" y="5583062"/>
              <a:ext cx="457200" cy="241657"/>
            </a:xfrm>
            <a:prstGeom prst="rtTriangle">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799"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40" name="TextBox 139">
              <a:extLst>
                <a:ext uri="{FF2B5EF4-FFF2-40B4-BE49-F238E27FC236}">
                  <a16:creationId xmlns:a16="http://schemas.microsoft.com/office/drawing/2014/main" id="{EC19A743-E461-8A54-B310-4C43E01B81E1}"/>
                </a:ext>
                <a:ext uri="{C183D7F6-B498-43B3-948B-1728B52AA6E4}">
                  <adec:decorative xmlns:adec="http://schemas.microsoft.com/office/drawing/2017/decorative" val="1"/>
                </a:ext>
              </a:extLst>
            </p:cNvPr>
            <p:cNvSpPr txBox="1">
              <a:spLocks/>
            </p:cNvSpPr>
            <p:nvPr/>
          </p:nvSpPr>
          <p:spPr>
            <a:xfrm flipH="1">
              <a:off x="13785819" y="5583062"/>
              <a:ext cx="457200" cy="241657"/>
            </a:xfrm>
            <a:prstGeom prst="rtTriangle">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799"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41" name="TextBox 140">
              <a:extLst>
                <a:ext uri="{FF2B5EF4-FFF2-40B4-BE49-F238E27FC236}">
                  <a16:creationId xmlns:a16="http://schemas.microsoft.com/office/drawing/2014/main" id="{5DCE2BB5-8E0F-E91E-ECC2-05E4AF9D9636}"/>
                </a:ext>
              </a:extLst>
            </p:cNvPr>
            <p:cNvSpPr txBox="1"/>
            <p:nvPr/>
          </p:nvSpPr>
          <p:spPr>
            <a:xfrm>
              <a:off x="13785819" y="5994089"/>
              <a:ext cx="592763" cy="236988"/>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rPr>
                <a:t>Light overlay</a:t>
              </a:r>
            </a:p>
          </p:txBody>
        </p:sp>
        <p:sp>
          <p:nvSpPr>
            <p:cNvPr id="142" name="TextBox 141">
              <a:extLst>
                <a:ext uri="{FF2B5EF4-FFF2-40B4-BE49-F238E27FC236}">
                  <a16:creationId xmlns:a16="http://schemas.microsoft.com/office/drawing/2014/main" id="{2FB9645C-B53E-6332-146A-A019D5D252B2}"/>
                </a:ext>
                <a:ext uri="{C183D7F6-B498-43B3-948B-1728B52AA6E4}">
                  <adec:decorative xmlns:adec="http://schemas.microsoft.com/office/drawing/2017/decorative" val="1"/>
                </a:ext>
              </a:extLst>
            </p:cNvPr>
            <p:cNvSpPr txBox="1">
              <a:spLocks/>
            </p:cNvSpPr>
            <p:nvPr/>
          </p:nvSpPr>
          <p:spPr>
            <a:xfrm>
              <a:off x="14261307" y="5989421"/>
              <a:ext cx="457200" cy="241657"/>
            </a:xfrm>
            <a:prstGeom prst="rect">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799"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43" name="TextBox 142">
              <a:extLst>
                <a:ext uri="{FF2B5EF4-FFF2-40B4-BE49-F238E27FC236}">
                  <a16:creationId xmlns:a16="http://schemas.microsoft.com/office/drawing/2014/main" id="{6ECE2B9A-77D2-1BA5-305E-FC2C98ABDA8F}"/>
                </a:ext>
                <a:ext uri="{C183D7F6-B498-43B3-948B-1728B52AA6E4}">
                  <adec:decorative xmlns:adec="http://schemas.microsoft.com/office/drawing/2017/decorative" val="1"/>
                </a:ext>
              </a:extLst>
            </p:cNvPr>
            <p:cNvSpPr txBox="1">
              <a:spLocks/>
            </p:cNvSpPr>
            <p:nvPr/>
          </p:nvSpPr>
          <p:spPr>
            <a:xfrm>
              <a:off x="13785819" y="5989421"/>
              <a:ext cx="457200" cy="241657"/>
            </a:xfrm>
            <a:prstGeom prst="rect">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799"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45" name="TextBox 144">
              <a:extLst>
                <a:ext uri="{FF2B5EF4-FFF2-40B4-BE49-F238E27FC236}">
                  <a16:creationId xmlns:a16="http://schemas.microsoft.com/office/drawing/2014/main" id="{98E51973-834A-ACD7-3D0C-4EA92EFD4931}"/>
                </a:ext>
              </a:extLst>
            </p:cNvPr>
            <p:cNvSpPr txBox="1"/>
            <p:nvPr/>
          </p:nvSpPr>
          <p:spPr>
            <a:xfrm>
              <a:off x="13785819" y="6404380"/>
              <a:ext cx="546261" cy="236988"/>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pPr marL="0" marR="0" lvl="0" indent="0" algn="l" defTabSz="182867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rPr>
                <a:t>Dark overlay</a:t>
              </a:r>
            </a:p>
          </p:txBody>
        </p:sp>
        <p:sp>
          <p:nvSpPr>
            <p:cNvPr id="146" name="TextBox 145">
              <a:extLst>
                <a:ext uri="{FF2B5EF4-FFF2-40B4-BE49-F238E27FC236}">
                  <a16:creationId xmlns:a16="http://schemas.microsoft.com/office/drawing/2014/main" id="{34FF3948-B9F0-37C6-DA24-2A48FECEFE60}"/>
                </a:ext>
                <a:ext uri="{C183D7F6-B498-43B3-948B-1728B52AA6E4}">
                  <adec:decorative xmlns:adec="http://schemas.microsoft.com/office/drawing/2017/decorative" val="1"/>
                </a:ext>
              </a:extLst>
            </p:cNvPr>
            <p:cNvSpPr txBox="1">
              <a:spLocks/>
            </p:cNvSpPr>
            <p:nvPr/>
          </p:nvSpPr>
          <p:spPr>
            <a:xfrm>
              <a:off x="13785819" y="6399711"/>
              <a:ext cx="457200" cy="241657"/>
            </a:xfrm>
            <a:prstGeom prst="rect">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201"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47" name="TextBox 146">
              <a:extLst>
                <a:ext uri="{FF2B5EF4-FFF2-40B4-BE49-F238E27FC236}">
                  <a16:creationId xmlns:a16="http://schemas.microsoft.com/office/drawing/2014/main" id="{143B88DC-A86F-018F-FAC8-9743F5C922D9}"/>
                </a:ext>
                <a:ext uri="{C183D7F6-B498-43B3-948B-1728B52AA6E4}">
                  <adec:decorative xmlns:adec="http://schemas.microsoft.com/office/drawing/2017/decorative" val="1"/>
                </a:ext>
              </a:extLst>
            </p:cNvPr>
            <p:cNvSpPr txBox="1">
              <a:spLocks/>
            </p:cNvSpPr>
            <p:nvPr/>
          </p:nvSpPr>
          <p:spPr>
            <a:xfrm>
              <a:off x="14261307" y="6399711"/>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201"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48" name="TextBox 147">
              <a:extLst>
                <a:ext uri="{FF2B5EF4-FFF2-40B4-BE49-F238E27FC236}">
                  <a16:creationId xmlns:a16="http://schemas.microsoft.com/office/drawing/2014/main" id="{67AC378F-99EB-1822-4800-A2426838DD19}"/>
                </a:ext>
                <a:ext uri="{C183D7F6-B498-43B3-948B-1728B52AA6E4}">
                  <adec:decorative xmlns:adec="http://schemas.microsoft.com/office/drawing/2017/decorative" val="1"/>
                </a:ext>
              </a:extLst>
            </p:cNvPr>
            <p:cNvSpPr txBox="1">
              <a:spLocks/>
            </p:cNvSpPr>
            <p:nvPr/>
          </p:nvSpPr>
          <p:spPr>
            <a:xfrm>
              <a:off x="13785819" y="4766412"/>
              <a:ext cx="457200" cy="241657"/>
            </a:xfrm>
            <a:prstGeom prst="rect">
              <a:avLst/>
            </a:prstGeom>
            <a:solidFill>
              <a:srgbClr val="A9D5E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201" b="1" i="0" u="none" strike="noStrike" kern="1200" cap="none" spc="0" normalizeH="0" baseline="0" noProof="0">
                <a:ln w="3175">
                  <a:noFill/>
                </a:ln>
                <a:gradFill>
                  <a:gsLst>
                    <a:gs pos="90826">
                      <a:srgbClr val="FFFFFF"/>
                    </a:gs>
                    <a:gs pos="6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49" name="TextBox 148">
              <a:extLst>
                <a:ext uri="{FF2B5EF4-FFF2-40B4-BE49-F238E27FC236}">
                  <a16:creationId xmlns:a16="http://schemas.microsoft.com/office/drawing/2014/main" id="{AE8866C4-A506-56F2-37FD-DC10EFA8DA33}"/>
                </a:ext>
                <a:ext uri="{C183D7F6-B498-43B3-948B-1728B52AA6E4}">
                  <adec:decorative xmlns:adec="http://schemas.microsoft.com/office/drawing/2017/decorative" val="1"/>
                </a:ext>
              </a:extLst>
            </p:cNvPr>
            <p:cNvSpPr txBox="1">
              <a:spLocks/>
            </p:cNvSpPr>
            <p:nvPr/>
          </p:nvSpPr>
          <p:spPr>
            <a:xfrm>
              <a:off x="14261307" y="4766412"/>
              <a:ext cx="457200" cy="241657"/>
            </a:xfrm>
            <a:prstGeom prst="rect">
              <a:avLst/>
            </a:prstGeom>
            <a:solidFill>
              <a:srgbClr val="FFC6CC"/>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201" b="1" i="0" u="none" strike="noStrike" kern="1200" cap="none" spc="0" normalizeH="0" baseline="0" noProof="0">
                <a:ln w="3175">
                  <a:noFill/>
                </a:ln>
                <a:gradFill>
                  <a:gsLst>
                    <a:gs pos="90826">
                      <a:srgbClr val="FFFFFF"/>
                    </a:gs>
                    <a:gs pos="6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50" name="TextBox 149">
              <a:extLst>
                <a:ext uri="{FF2B5EF4-FFF2-40B4-BE49-F238E27FC236}">
                  <a16:creationId xmlns:a16="http://schemas.microsoft.com/office/drawing/2014/main" id="{6C10A508-C6B5-8EE2-2417-99D45B745332}"/>
                </a:ext>
                <a:ext uri="{C183D7F6-B498-43B3-948B-1728B52AA6E4}">
                  <adec:decorative xmlns:adec="http://schemas.microsoft.com/office/drawing/2017/decorative" val="1"/>
                </a:ext>
              </a:extLst>
            </p:cNvPr>
            <p:cNvSpPr txBox="1">
              <a:spLocks/>
            </p:cNvSpPr>
            <p:nvPr/>
          </p:nvSpPr>
          <p:spPr>
            <a:xfrm flipH="1">
              <a:off x="13785819" y="4766412"/>
              <a:ext cx="457200" cy="241657"/>
            </a:xfrm>
            <a:prstGeom prst="rtTriangle">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201"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51" name="TextBox 150">
              <a:extLst>
                <a:ext uri="{FF2B5EF4-FFF2-40B4-BE49-F238E27FC236}">
                  <a16:creationId xmlns:a16="http://schemas.microsoft.com/office/drawing/2014/main" id="{6DBFBC4D-69B1-222B-376C-802D7AB46282}"/>
                </a:ext>
                <a:ext uri="{C183D7F6-B498-43B3-948B-1728B52AA6E4}">
                  <adec:decorative xmlns:adec="http://schemas.microsoft.com/office/drawing/2017/decorative" val="1"/>
                </a:ext>
              </a:extLst>
            </p:cNvPr>
            <p:cNvSpPr txBox="1">
              <a:spLocks/>
            </p:cNvSpPr>
            <p:nvPr/>
          </p:nvSpPr>
          <p:spPr>
            <a:xfrm flipH="1">
              <a:off x="14261307" y="4766412"/>
              <a:ext cx="457200" cy="241657"/>
            </a:xfrm>
            <a:prstGeom prst="rtTriangle">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1865499" rtl="0" eaLnBrk="1" fontAlgn="auto" latinLnBrk="0" hangingPunct="1">
                <a:lnSpc>
                  <a:spcPct val="100000"/>
                </a:lnSpc>
                <a:spcBef>
                  <a:spcPct val="20000"/>
                </a:spcBef>
                <a:spcAft>
                  <a:spcPts val="0"/>
                </a:spcAft>
                <a:buClrTx/>
                <a:buSzPct val="90000"/>
                <a:buFontTx/>
                <a:buNone/>
                <a:tabLst/>
                <a:defRPr/>
              </a:pPr>
              <a:endParaRPr kumimoji="0" lang="en-CA" sz="1201" b="1" i="0" u="none" strike="noStrike" kern="1200" cap="none" spc="0" normalizeH="0" baseline="0" noProof="0">
                <a:ln w="3175">
                  <a:noFill/>
                </a:ln>
                <a:gradFill>
                  <a:gsLst>
                    <a:gs pos="9174">
                      <a:srgbClr val="000000"/>
                    </a:gs>
                    <a:gs pos="42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grpSp>
    </p:spTree>
    <p:extLst>
      <p:ext uri="{BB962C8B-B14F-4D97-AF65-F5344CB8AC3E}">
        <p14:creationId xmlns:p14="http://schemas.microsoft.com/office/powerpoint/2010/main" val="417760174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0" r:id="rId44"/>
    <p:sldLayoutId id="2147483751" r:id="rId45"/>
    <p:sldLayoutId id="2147483752" r:id="rId46"/>
    <p:sldLayoutId id="2147483753" r:id="rId47"/>
    <p:sldLayoutId id="2147483754" r:id="rId48"/>
    <p:sldLayoutId id="2147483755" r:id="rId49"/>
    <p:sldLayoutId id="2147483756" r:id="rId50"/>
  </p:sldLayoutIdLst>
  <p:transition>
    <p:fade/>
  </p:transition>
  <p:hf sldNum="0" hdr="0" ftr="0" dt="0"/>
  <p:txStyles>
    <p:titleStyle>
      <a:lvl1pPr algn="l" defTabSz="1865423" rtl="0" eaLnBrk="1" latinLnBrk="0" hangingPunct="1">
        <a:lnSpc>
          <a:spcPct val="100000"/>
        </a:lnSpc>
        <a:spcBef>
          <a:spcPct val="0"/>
        </a:spcBef>
        <a:buNone/>
        <a:defRPr lang="en-US" sz="7200" b="0" kern="1200" cap="none" spc="-100" baseline="0" dirty="0" smtClean="0">
          <a:ln w="3175">
            <a:noFill/>
          </a:ln>
          <a:solidFill>
            <a:schemeClr val="tx1"/>
          </a:solidFill>
          <a:effectLst/>
          <a:latin typeface="+mj-lt"/>
          <a:ea typeface="+mn-ea"/>
          <a:cs typeface="Segoe UI" pitchFamily="34" charset="0"/>
        </a:defRPr>
      </a:lvl1pPr>
    </p:titleStyle>
    <p:bodyStyle>
      <a:lvl1pPr marL="457186" marR="0" indent="-457186" algn="l" defTabSz="186542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370" marR="0" indent="-457186" algn="l" defTabSz="186542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408" marR="0" indent="-400038" algn="l" defTabSz="186542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872" marR="0" indent="-361938" algn="l" defTabSz="186542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1" kern="1200" spc="0" baseline="0">
          <a:solidFill>
            <a:schemeClr val="tx1"/>
          </a:solidFill>
          <a:latin typeface="+mn-lt"/>
          <a:ea typeface="+mn-ea"/>
          <a:cs typeface="+mn-cs"/>
        </a:defRPr>
      </a:lvl4pPr>
      <a:lvl5pPr marL="2047810" marR="0" indent="-336539" algn="l" defTabSz="186542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1" kern="1200" spc="0" baseline="0">
          <a:solidFill>
            <a:schemeClr val="tx1"/>
          </a:solidFill>
          <a:latin typeface="+mn-lt"/>
          <a:ea typeface="+mn-ea"/>
          <a:cs typeface="+mn-cs"/>
        </a:defRPr>
      </a:lvl5pPr>
      <a:lvl6pPr marL="5129914" indent="-466358" algn="l" defTabSz="1865423"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627" indent="-466358" algn="l" defTabSz="1865423"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339" indent="-466358" algn="l" defTabSz="1865423"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053" indent="-466358" algn="l" defTabSz="1865423"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23" rtl="0" eaLnBrk="1" latinLnBrk="0" hangingPunct="1">
        <a:defRPr sz="3601" kern="1200">
          <a:solidFill>
            <a:schemeClr val="tx1"/>
          </a:solidFill>
          <a:latin typeface="+mn-lt"/>
          <a:ea typeface="+mn-ea"/>
          <a:cs typeface="+mn-cs"/>
        </a:defRPr>
      </a:lvl1pPr>
      <a:lvl2pPr marL="932712" algn="l" defTabSz="1865423" rtl="0" eaLnBrk="1" latinLnBrk="0" hangingPunct="1">
        <a:defRPr sz="3601" kern="1200">
          <a:solidFill>
            <a:schemeClr val="tx1"/>
          </a:solidFill>
          <a:latin typeface="+mn-lt"/>
          <a:ea typeface="+mn-ea"/>
          <a:cs typeface="+mn-cs"/>
        </a:defRPr>
      </a:lvl2pPr>
      <a:lvl3pPr marL="1865423" algn="l" defTabSz="1865423" rtl="0" eaLnBrk="1" latinLnBrk="0" hangingPunct="1">
        <a:defRPr sz="3601" kern="1200">
          <a:solidFill>
            <a:schemeClr val="tx1"/>
          </a:solidFill>
          <a:latin typeface="+mn-lt"/>
          <a:ea typeface="+mn-ea"/>
          <a:cs typeface="+mn-cs"/>
        </a:defRPr>
      </a:lvl3pPr>
      <a:lvl4pPr marL="2798135" algn="l" defTabSz="1865423" rtl="0" eaLnBrk="1" latinLnBrk="0" hangingPunct="1">
        <a:defRPr sz="3601" kern="1200">
          <a:solidFill>
            <a:schemeClr val="tx1"/>
          </a:solidFill>
          <a:latin typeface="+mn-lt"/>
          <a:ea typeface="+mn-ea"/>
          <a:cs typeface="+mn-cs"/>
        </a:defRPr>
      </a:lvl4pPr>
      <a:lvl5pPr marL="3730847" algn="l" defTabSz="1865423" rtl="0" eaLnBrk="1" latinLnBrk="0" hangingPunct="1">
        <a:defRPr sz="3601" kern="1200">
          <a:solidFill>
            <a:schemeClr val="tx1"/>
          </a:solidFill>
          <a:latin typeface="+mn-lt"/>
          <a:ea typeface="+mn-ea"/>
          <a:cs typeface="+mn-cs"/>
        </a:defRPr>
      </a:lvl5pPr>
      <a:lvl6pPr marL="4663560" algn="l" defTabSz="1865423" rtl="0" eaLnBrk="1" latinLnBrk="0" hangingPunct="1">
        <a:defRPr sz="3601" kern="1200">
          <a:solidFill>
            <a:schemeClr val="tx1"/>
          </a:solidFill>
          <a:latin typeface="+mn-lt"/>
          <a:ea typeface="+mn-ea"/>
          <a:cs typeface="+mn-cs"/>
        </a:defRPr>
      </a:lvl6pPr>
      <a:lvl7pPr marL="5596270" algn="l" defTabSz="1865423" rtl="0" eaLnBrk="1" latinLnBrk="0" hangingPunct="1">
        <a:defRPr sz="3601" kern="1200">
          <a:solidFill>
            <a:schemeClr val="tx1"/>
          </a:solidFill>
          <a:latin typeface="+mn-lt"/>
          <a:ea typeface="+mn-ea"/>
          <a:cs typeface="+mn-cs"/>
        </a:defRPr>
      </a:lvl7pPr>
      <a:lvl8pPr marL="6528981" algn="l" defTabSz="1865423" rtl="0" eaLnBrk="1" latinLnBrk="0" hangingPunct="1">
        <a:defRPr sz="3601" kern="1200">
          <a:solidFill>
            <a:schemeClr val="tx1"/>
          </a:solidFill>
          <a:latin typeface="+mn-lt"/>
          <a:ea typeface="+mn-ea"/>
          <a:cs typeface="+mn-cs"/>
        </a:defRPr>
      </a:lvl8pPr>
      <a:lvl9pPr marL="7461695" algn="l" defTabSz="1865423" rtl="0" eaLnBrk="1" latinLnBrk="0" hangingPunct="1">
        <a:defRPr sz="360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svg"/><Relationship Id="rId2" Type="http://schemas.openxmlformats.org/officeDocument/2006/relationships/image" Target="../media/image82.emf"/><Relationship Id="rId1" Type="http://schemas.openxmlformats.org/officeDocument/2006/relationships/slideLayout" Target="../slideLayouts/slideLayout28.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emf"/></Relationships>
</file>

<file path=ppt/slides/_rels/slide1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92.png"/></Relationships>
</file>

<file path=ppt/slides/_rels/slide15.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108.png"/><Relationship Id="rId26" Type="http://schemas.openxmlformats.org/officeDocument/2006/relationships/image" Target="../media/image115.png"/><Relationship Id="rId3" Type="http://schemas.openxmlformats.org/officeDocument/2006/relationships/image" Target="../media/image93.png"/><Relationship Id="rId21" Type="http://schemas.openxmlformats.org/officeDocument/2006/relationships/image" Target="../media/image110.png"/><Relationship Id="rId34" Type="http://schemas.openxmlformats.org/officeDocument/2006/relationships/image" Target="../media/image92.png"/><Relationship Id="rId7" Type="http://schemas.openxmlformats.org/officeDocument/2006/relationships/image" Target="../media/image97.png"/><Relationship Id="rId12" Type="http://schemas.openxmlformats.org/officeDocument/2006/relationships/image" Target="../media/image102.png"/><Relationship Id="rId17" Type="http://schemas.openxmlformats.org/officeDocument/2006/relationships/image" Target="../media/image107.png"/><Relationship Id="rId25" Type="http://schemas.openxmlformats.org/officeDocument/2006/relationships/image" Target="../media/image114.png"/><Relationship Id="rId33" Type="http://schemas.openxmlformats.org/officeDocument/2006/relationships/image" Target="../media/image122.emf"/><Relationship Id="rId2" Type="http://schemas.openxmlformats.org/officeDocument/2006/relationships/notesSlide" Target="../notesSlides/notesSlide4.xml"/><Relationship Id="rId16" Type="http://schemas.openxmlformats.org/officeDocument/2006/relationships/image" Target="../media/image106.png"/><Relationship Id="rId20" Type="http://schemas.microsoft.com/office/2007/relationships/hdphoto" Target="../media/hdphoto2.wdp"/><Relationship Id="rId29" Type="http://schemas.openxmlformats.org/officeDocument/2006/relationships/image" Target="../media/image118.emf"/><Relationship Id="rId1" Type="http://schemas.openxmlformats.org/officeDocument/2006/relationships/slideLayout" Target="../slideLayouts/slideLayout99.xml"/><Relationship Id="rId6" Type="http://schemas.openxmlformats.org/officeDocument/2006/relationships/image" Target="../media/image96.png"/><Relationship Id="rId11" Type="http://schemas.openxmlformats.org/officeDocument/2006/relationships/image" Target="../media/image101.jpeg"/><Relationship Id="rId24" Type="http://schemas.openxmlformats.org/officeDocument/2006/relationships/image" Target="../media/image113.png"/><Relationship Id="rId32" Type="http://schemas.openxmlformats.org/officeDocument/2006/relationships/image" Target="../media/image121.png"/><Relationship Id="rId5" Type="http://schemas.openxmlformats.org/officeDocument/2006/relationships/image" Target="../media/image95.png"/><Relationship Id="rId15" Type="http://schemas.openxmlformats.org/officeDocument/2006/relationships/image" Target="../media/image105.png"/><Relationship Id="rId23" Type="http://schemas.openxmlformats.org/officeDocument/2006/relationships/image" Target="../media/image112.jpeg"/><Relationship Id="rId28" Type="http://schemas.openxmlformats.org/officeDocument/2006/relationships/image" Target="../media/image117.emf"/><Relationship Id="rId10" Type="http://schemas.openxmlformats.org/officeDocument/2006/relationships/image" Target="../media/image100.png"/><Relationship Id="rId19" Type="http://schemas.openxmlformats.org/officeDocument/2006/relationships/image" Target="../media/image109.png"/><Relationship Id="rId31" Type="http://schemas.openxmlformats.org/officeDocument/2006/relationships/image" Target="../media/image120.emf"/><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 Id="rId22" Type="http://schemas.openxmlformats.org/officeDocument/2006/relationships/image" Target="../media/image111.png"/><Relationship Id="rId27" Type="http://schemas.openxmlformats.org/officeDocument/2006/relationships/image" Target="../media/image116.png"/><Relationship Id="rId30" Type="http://schemas.openxmlformats.org/officeDocument/2006/relationships/image" Target="../media/image119.emf"/><Relationship Id="rId35" Type="http://schemas.openxmlformats.org/officeDocument/2006/relationships/image" Target="../media/image123.png"/><Relationship Id="rId8" Type="http://schemas.openxmlformats.org/officeDocument/2006/relationships/image" Target="../media/image9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8" Type="http://schemas.openxmlformats.org/officeDocument/2006/relationships/image" Target="../media/image129.JPG"/><Relationship Id="rId3" Type="http://schemas.openxmlformats.org/officeDocument/2006/relationships/image" Target="../media/image126.png"/><Relationship Id="rId7" Type="http://schemas.openxmlformats.org/officeDocument/2006/relationships/image" Target="../media/image65.emf"/><Relationship Id="rId2" Type="http://schemas.openxmlformats.org/officeDocument/2006/relationships/image" Target="../media/image68.png"/><Relationship Id="rId1" Type="http://schemas.openxmlformats.org/officeDocument/2006/relationships/slideLayout" Target="../slideLayouts/slideLayout26.xml"/><Relationship Id="rId6" Type="http://schemas.openxmlformats.org/officeDocument/2006/relationships/image" Target="../media/image128.svg"/><Relationship Id="rId5" Type="http://schemas.openxmlformats.org/officeDocument/2006/relationships/image" Target="../media/image127.png"/><Relationship Id="rId4" Type="http://schemas.microsoft.com/office/2007/relationships/hdphoto" Target="../media/hdphoto3.wdp"/><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emf"/><Relationship Id="rId25" Type="http://schemas.openxmlformats.org/officeDocument/2006/relationships/image" Target="../media/image73.svg"/><Relationship Id="rId2" Type="http://schemas.openxmlformats.org/officeDocument/2006/relationships/notesSlide" Target="../notesSlides/notesSlide2.xml"/><Relationship Id="rId16" Type="http://schemas.openxmlformats.org/officeDocument/2006/relationships/image" Target="../media/image64.svg"/><Relationship Id="rId20" Type="http://schemas.openxmlformats.org/officeDocument/2006/relationships/image" Target="../media/image68.png"/><Relationship Id="rId1" Type="http://schemas.openxmlformats.org/officeDocument/2006/relationships/slideLayout" Target="../slideLayouts/slideLayout28.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svg"/><Relationship Id="rId10" Type="http://schemas.openxmlformats.org/officeDocument/2006/relationships/image" Target="../media/image58.svg"/><Relationship Id="rId19" Type="http://schemas.openxmlformats.org/officeDocument/2006/relationships/image" Target="../media/image67.sv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C1BCF3"/>
            </a:gs>
            <a:gs pos="100000">
              <a:srgbClr val="3D8AFF"/>
            </a:gs>
          </a:gsLst>
          <a:lin ang="5400000" scaled="1"/>
        </a:gra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F35318-0AC2-C12C-A5D7-8D20CC1EF108}"/>
              </a:ext>
            </a:extLst>
          </p:cNvPr>
          <p:cNvSpPr>
            <a:spLocks noGrp="1"/>
          </p:cNvSpPr>
          <p:nvPr>
            <p:ph type="body" sz="quarter" idx="10"/>
          </p:nvPr>
        </p:nvSpPr>
        <p:spPr>
          <a:xfrm>
            <a:off x="1060762" y="1838169"/>
            <a:ext cx="11658600" cy="1828800"/>
          </a:xfrm>
        </p:spPr>
        <p:txBody>
          <a:bodyPr/>
          <a:lstStyle/>
          <a:p>
            <a:r>
              <a:rPr lang="es-ES" sz="21600" noProof="0" dirty="0"/>
              <a:t>.NET 💖 </a:t>
            </a:r>
          </a:p>
        </p:txBody>
      </p:sp>
      <p:sp>
        <p:nvSpPr>
          <p:cNvPr id="3" name="Text Placeholder 2">
            <a:extLst>
              <a:ext uri="{FF2B5EF4-FFF2-40B4-BE49-F238E27FC236}">
                <a16:creationId xmlns:a16="http://schemas.microsoft.com/office/drawing/2014/main" id="{0CC0405B-6F4D-ACE8-3859-843855FD8012}"/>
              </a:ext>
            </a:extLst>
          </p:cNvPr>
          <p:cNvSpPr>
            <a:spLocks noGrp="1"/>
          </p:cNvSpPr>
          <p:nvPr>
            <p:ph type="body" sz="quarter" idx="11"/>
          </p:nvPr>
        </p:nvSpPr>
        <p:spPr>
          <a:xfrm>
            <a:off x="1060762" y="4267199"/>
            <a:ext cx="21662760" cy="1961757"/>
          </a:xfrm>
        </p:spPr>
        <p:txBody>
          <a:bodyPr/>
          <a:lstStyle/>
          <a:p>
            <a:r>
              <a:rPr lang="es-ES" sz="18000" noProof="0" dirty="0"/>
              <a:t>Artificial Intelligence</a:t>
            </a:r>
          </a:p>
        </p:txBody>
      </p:sp>
    </p:spTree>
    <p:extLst>
      <p:ext uri="{BB962C8B-B14F-4D97-AF65-F5344CB8AC3E}">
        <p14:creationId xmlns:p14="http://schemas.microsoft.com/office/powerpoint/2010/main" val="2735886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A9641-0539-9B90-381A-A8E9F98C1C1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35793CC-9E7E-A990-2282-73278C7E062D}"/>
              </a:ext>
            </a:extLst>
          </p:cNvPr>
          <p:cNvSpPr txBox="1"/>
          <p:nvPr/>
        </p:nvSpPr>
        <p:spPr>
          <a:xfrm>
            <a:off x="725713" y="1172419"/>
            <a:ext cx="22729373" cy="1812291"/>
          </a:xfrm>
          <a:prstGeom prst="rect">
            <a:avLst/>
          </a:prstGeom>
        </p:spPr>
        <p:txBody>
          <a:bodyPr/>
          <a:lstStyle>
            <a:lvl1pPr indent="0">
              <a:lnSpc>
                <a:spcPts val="6800"/>
              </a:lnSpc>
              <a:spcBef>
                <a:spcPct val="20000"/>
              </a:spcBef>
              <a:buFont typeface="Arial" pitchFamily="34" charset="0"/>
              <a:buNone/>
              <a:defRPr lang="en-US" sz="5400" b="0" i="0" kern="0" spc="-72" dirty="0" smtClean="0">
                <a:solidFill>
                  <a:srgbClr val="0F0F0F">
                    <a:alpha val="100000"/>
                  </a:srgbClr>
                </a:solidFill>
                <a:latin typeface="Poppins" pitchFamily="2" charset="77"/>
                <a:ea typeface="Poppins" pitchFamily="2" charset="77"/>
                <a:cs typeface="Poppins" pitchFamily="2" charset="77"/>
              </a:defRPr>
            </a:lvl1pPr>
            <a:lvl2pPr marL="1314450" lvl="1" indent="-571500">
              <a:spcBef>
                <a:spcPct val="20000"/>
              </a:spcBef>
              <a:buFont typeface="Calibri" panose="020F0502020204030204" pitchFamily="34" charset="0"/>
              <a:buChar char="─"/>
              <a:defRPr sz="54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sz="6600" b="1" noProof="0" dirty="0">
                <a:solidFill>
                  <a:srgbClr val="7030A0"/>
                </a:solidFill>
              </a:rPr>
              <a:t>Multimodal por diseño 🖼️🔈💬</a:t>
            </a:r>
          </a:p>
        </p:txBody>
      </p:sp>
      <p:sp>
        <p:nvSpPr>
          <p:cNvPr id="5" name="TextBox 4">
            <a:extLst>
              <a:ext uri="{FF2B5EF4-FFF2-40B4-BE49-F238E27FC236}">
                <a16:creationId xmlns:a16="http://schemas.microsoft.com/office/drawing/2014/main" id="{A715A856-0B12-C8AB-AE4B-A8F23C4A97FC}"/>
              </a:ext>
            </a:extLst>
          </p:cNvPr>
          <p:cNvSpPr txBox="1"/>
          <p:nvPr/>
        </p:nvSpPr>
        <p:spPr>
          <a:xfrm>
            <a:off x="923243" y="3173270"/>
            <a:ext cx="22540687" cy="8394615"/>
          </a:xfrm>
          <a:prstGeom prst="rect">
            <a:avLst/>
          </a:prstGeom>
        </p:spPr>
        <p:txBody>
          <a:bodyPr/>
          <a:lstStyle>
            <a:lvl1pPr indent="0">
              <a:lnSpc>
                <a:spcPts val="6800"/>
              </a:lnSpc>
              <a:spcBef>
                <a:spcPct val="20000"/>
              </a:spcBef>
              <a:buFont typeface="Arial" pitchFamily="34" charset="0"/>
              <a:buNone/>
              <a:defRPr lang="en-US" sz="5400" b="0" i="0" kern="0" spc="-72" dirty="0" smtClean="0">
                <a:solidFill>
                  <a:srgbClr val="0F0F0F">
                    <a:alpha val="100000"/>
                  </a:srgbClr>
                </a:solidFill>
                <a:latin typeface="Poppins" pitchFamily="2" charset="77"/>
                <a:ea typeface="Poppins" pitchFamily="2" charset="77"/>
                <a:cs typeface="Poppins" pitchFamily="2" charset="77"/>
              </a:defRPr>
            </a:lvl1pPr>
            <a:lvl2pPr marL="1314450" lvl="1" indent="-571500">
              <a:spcBef>
                <a:spcPct val="20000"/>
              </a:spcBef>
              <a:buFont typeface="Calibri" panose="020F0502020204030204" pitchFamily="34" charset="0"/>
              <a:buChar char="─"/>
              <a:defRPr sz="54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sz="4800" noProof="0" dirty="0"/>
              <a:t>Los modelos de IA generativa actuales hacen mucho más que simplemente intercambiar texto. Cada vez se publican más modelos multimodales que pueden aceptar datos en una variedad de formatos, incluyendo imágenes y sonidos, y devolver recursos similares. </a:t>
            </a:r>
          </a:p>
          <a:p>
            <a:endParaRPr lang="es-ES" sz="4800" noProof="0" dirty="0"/>
          </a:p>
          <a:p>
            <a:r>
              <a:rPr lang="es-ES" sz="4800" noProof="0" dirty="0"/>
              <a:t>Existen varios tipos de contenido integrados, todos basados en </a:t>
            </a:r>
            <a:r>
              <a:rPr lang="es-ES" sz="4800" noProof="0" dirty="0">
                <a:latin typeface="CaskaydiaMono NFM" panose="02000009000000000000" pitchFamily="49" charset="0"/>
                <a:ea typeface="CaskaydiaMono NFM" panose="02000009000000000000" pitchFamily="49" charset="0"/>
                <a:cs typeface="CaskaydiaMono NFM" panose="02000009000000000000" pitchFamily="49" charset="0"/>
              </a:rPr>
              <a:t>AIContent</a:t>
            </a:r>
            <a:r>
              <a:rPr lang="es-ES" sz="4800" noProof="0" dirty="0"/>
              <a:t>, y el que probablemente usarás con más frecuencia es </a:t>
            </a:r>
            <a:r>
              <a:rPr lang="es-ES" sz="4800" noProof="0" dirty="0">
                <a:latin typeface="CaskaydiaMono NFM" panose="02000009000000000000" pitchFamily="49" charset="0"/>
                <a:ea typeface="CaskaydiaMono NFM" panose="02000009000000000000" pitchFamily="49" charset="0"/>
                <a:cs typeface="CaskaydiaMono NFM" panose="02000009000000000000" pitchFamily="49" charset="0"/>
              </a:rPr>
              <a:t>DataContent</a:t>
            </a:r>
            <a:r>
              <a:rPr lang="es-ES" sz="4800" noProof="0" dirty="0"/>
              <a:t>, que puede representar prácticamente cualquier tipo de medio (audio, vídeo, imagen). Es simplemente un array de bytes con un tipo de medio.</a:t>
            </a:r>
          </a:p>
          <a:p>
            <a:endParaRPr lang="es-ES" sz="4800" noProof="0" dirty="0"/>
          </a:p>
        </p:txBody>
      </p:sp>
      <p:cxnSp>
        <p:nvCxnSpPr>
          <p:cNvPr id="4" name="Straight Connector 3">
            <a:extLst>
              <a:ext uri="{FF2B5EF4-FFF2-40B4-BE49-F238E27FC236}">
                <a16:creationId xmlns:a16="http://schemas.microsoft.com/office/drawing/2014/main" id="{8A41DC90-D294-B3EC-0C46-10699627CFF1}"/>
              </a:ext>
            </a:extLst>
          </p:cNvPr>
          <p:cNvCxnSpPr>
            <a:cxnSpLocks/>
          </p:cNvCxnSpPr>
          <p:nvPr/>
        </p:nvCxnSpPr>
        <p:spPr>
          <a:xfrm>
            <a:off x="19812000" y="8595360"/>
            <a:ext cx="306324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BB3ED92-5295-FF1D-6FD2-EEBB270C5969}"/>
              </a:ext>
            </a:extLst>
          </p:cNvPr>
          <p:cNvCxnSpPr>
            <a:cxnSpLocks/>
          </p:cNvCxnSpPr>
          <p:nvPr/>
        </p:nvCxnSpPr>
        <p:spPr>
          <a:xfrm>
            <a:off x="17424400" y="9479280"/>
            <a:ext cx="376428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07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AB09-23A9-21C1-30BE-481B35F2C96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5CA604A-B73A-4516-1A8C-63B7BC25E534}"/>
              </a:ext>
            </a:extLst>
          </p:cNvPr>
          <p:cNvSpPr txBox="1"/>
          <p:nvPr/>
        </p:nvSpPr>
        <p:spPr>
          <a:xfrm>
            <a:off x="725713" y="1172419"/>
            <a:ext cx="22729373" cy="1812291"/>
          </a:xfrm>
          <a:prstGeom prst="rect">
            <a:avLst/>
          </a:prstGeom>
        </p:spPr>
        <p:txBody>
          <a:bodyPr/>
          <a:lstStyle>
            <a:lvl1pPr indent="0">
              <a:lnSpc>
                <a:spcPts val="6800"/>
              </a:lnSpc>
              <a:spcBef>
                <a:spcPct val="20000"/>
              </a:spcBef>
              <a:buFont typeface="Arial" pitchFamily="34" charset="0"/>
              <a:buNone/>
              <a:defRPr lang="en-US" sz="5400" b="0" i="0" kern="0" spc="-72" dirty="0" smtClean="0">
                <a:solidFill>
                  <a:srgbClr val="0F0F0F">
                    <a:alpha val="100000"/>
                  </a:srgbClr>
                </a:solidFill>
                <a:latin typeface="Poppins" pitchFamily="2" charset="77"/>
                <a:ea typeface="Poppins" pitchFamily="2" charset="77"/>
                <a:cs typeface="Poppins" pitchFamily="2" charset="77"/>
              </a:defRPr>
            </a:lvl1pPr>
            <a:lvl2pPr marL="1314450" lvl="1" indent="-571500">
              <a:spcBef>
                <a:spcPct val="20000"/>
              </a:spcBef>
              <a:buFont typeface="Calibri" panose="020F0502020204030204" pitchFamily="34" charset="0"/>
              <a:buChar char="─"/>
              <a:defRPr sz="54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sz="6600" b="1" noProof="0" dirty="0">
                <a:solidFill>
                  <a:srgbClr val="7030A0"/>
                </a:solidFill>
              </a:rPr>
              <a:t>Multimodal por diseño 🖼️🔈💬</a:t>
            </a:r>
          </a:p>
        </p:txBody>
      </p:sp>
      <p:pic>
        <p:nvPicPr>
          <p:cNvPr id="4" name="Picture 3">
            <a:extLst>
              <a:ext uri="{FF2B5EF4-FFF2-40B4-BE49-F238E27FC236}">
                <a16:creationId xmlns:a16="http://schemas.microsoft.com/office/drawing/2014/main" id="{E2D54BB8-8FCC-61E0-2CAC-82AC7C74CD5A}"/>
              </a:ext>
            </a:extLst>
          </p:cNvPr>
          <p:cNvPicPr>
            <a:picLocks noChangeAspect="1"/>
          </p:cNvPicPr>
          <p:nvPr/>
        </p:nvPicPr>
        <p:blipFill>
          <a:blip r:embed="rId2"/>
          <a:stretch>
            <a:fillRect/>
          </a:stretch>
        </p:blipFill>
        <p:spPr>
          <a:xfrm>
            <a:off x="1215686" y="3358843"/>
            <a:ext cx="21955802" cy="9036355"/>
          </a:xfrm>
          <a:prstGeom prst="rect">
            <a:avLst/>
          </a:prstGeom>
          <a:ln w="38100">
            <a:solidFill>
              <a:srgbClr val="7030A0"/>
            </a:solidFill>
          </a:ln>
        </p:spPr>
      </p:pic>
    </p:spTree>
    <p:extLst>
      <p:ext uri="{BB962C8B-B14F-4D97-AF65-F5344CB8AC3E}">
        <p14:creationId xmlns:p14="http://schemas.microsoft.com/office/powerpoint/2010/main" val="4253435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E1DAB6-DF62-23C1-E3CD-F972965D198E}"/>
              </a:ext>
            </a:extLst>
          </p:cNvPr>
          <p:cNvPicPr>
            <a:picLocks noChangeAspect="1"/>
          </p:cNvPicPr>
          <p:nvPr/>
        </p:nvPicPr>
        <p:blipFill>
          <a:blip r:embed="rId2">
            <a:clrChange>
              <a:clrFrom>
                <a:srgbClr val="F9F8FE"/>
              </a:clrFrom>
              <a:clrTo>
                <a:srgbClr val="F9F8FE">
                  <a:alpha val="0"/>
                </a:srgbClr>
              </a:clrTo>
            </a:clrChange>
          </a:blip>
          <a:stretch>
            <a:fillRect/>
          </a:stretch>
        </p:blipFill>
        <p:spPr>
          <a:xfrm>
            <a:off x="14057002" y="2790918"/>
            <a:ext cx="7674700" cy="7674700"/>
          </a:xfrm>
          <a:prstGeom prst="rect">
            <a:avLst/>
          </a:prstGeom>
        </p:spPr>
      </p:pic>
      <p:sp>
        <p:nvSpPr>
          <p:cNvPr id="6" name="TextBox 5">
            <a:extLst>
              <a:ext uri="{FF2B5EF4-FFF2-40B4-BE49-F238E27FC236}">
                <a16:creationId xmlns:a16="http://schemas.microsoft.com/office/drawing/2014/main" id="{2A2D6A99-42DB-25AC-D2AE-9753DEC6B322}"/>
              </a:ext>
            </a:extLst>
          </p:cNvPr>
          <p:cNvSpPr txBox="1"/>
          <p:nvPr/>
        </p:nvSpPr>
        <p:spPr>
          <a:xfrm>
            <a:off x="725713" y="1172419"/>
            <a:ext cx="22729373" cy="1812291"/>
          </a:xfrm>
          <a:prstGeom prst="rect">
            <a:avLst/>
          </a:prstGeom>
        </p:spPr>
        <p:txBody>
          <a:bodyPr/>
          <a:lstStyle>
            <a:lvl1pPr indent="0">
              <a:lnSpc>
                <a:spcPts val="6800"/>
              </a:lnSpc>
              <a:spcBef>
                <a:spcPct val="20000"/>
              </a:spcBef>
              <a:buFont typeface="Arial" pitchFamily="34" charset="0"/>
              <a:buNone/>
              <a:defRPr lang="en-US" sz="5400" b="0" i="0" kern="0" spc="-72" dirty="0" smtClean="0">
                <a:solidFill>
                  <a:srgbClr val="0F0F0F">
                    <a:alpha val="100000"/>
                  </a:srgbClr>
                </a:solidFill>
                <a:latin typeface="Poppins" pitchFamily="2" charset="77"/>
                <a:ea typeface="Poppins" pitchFamily="2" charset="77"/>
                <a:cs typeface="Poppins" pitchFamily="2" charset="77"/>
              </a:defRPr>
            </a:lvl1pPr>
            <a:lvl2pPr marL="1314450" lvl="1" indent="-571500">
              <a:spcBef>
                <a:spcPct val="20000"/>
              </a:spcBef>
              <a:buFont typeface="Calibri" panose="020F0502020204030204" pitchFamily="34" charset="0"/>
              <a:buChar char="─"/>
              <a:defRPr sz="54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sz="6600" b="1" noProof="0" dirty="0">
                <a:solidFill>
                  <a:srgbClr val="7030A0"/>
                </a:solidFill>
              </a:rPr>
              <a:t>El futuro de las librerías…</a:t>
            </a:r>
          </a:p>
        </p:txBody>
      </p:sp>
      <p:pic>
        <p:nvPicPr>
          <p:cNvPr id="2" name="Picture 2">
            <a:extLst>
              <a:ext uri="{FF2B5EF4-FFF2-40B4-BE49-F238E27FC236}">
                <a16:creationId xmlns:a16="http://schemas.microsoft.com/office/drawing/2014/main" id="{85865AE3-E284-A023-DA6F-E9993753D8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686" y="3199268"/>
            <a:ext cx="6858000" cy="6858000"/>
          </a:xfrm>
          <a:prstGeom prst="rect">
            <a:avLst/>
          </a:prstGeom>
          <a:noFill/>
          <a:ln w="57150">
            <a:solidFill>
              <a:srgbClr val="8B9EAF"/>
            </a:solidFill>
          </a:ln>
          <a:extLst>
            <a:ext uri="{909E8E84-426E-40DD-AFC4-6F175D3DCCD1}">
              <a14:hiddenFill xmlns:a14="http://schemas.microsoft.com/office/drawing/2010/main">
                <a:solidFill>
                  <a:srgbClr val="FFFFFF"/>
                </a:solidFill>
              </a14:hiddenFill>
            </a:ext>
          </a:extLst>
        </p:spPr>
      </p:pic>
      <p:pic>
        <p:nvPicPr>
          <p:cNvPr id="9" name="Graphic 8" descr="Close with solid fill">
            <a:extLst>
              <a:ext uri="{FF2B5EF4-FFF2-40B4-BE49-F238E27FC236}">
                <a16:creationId xmlns:a16="http://schemas.microsoft.com/office/drawing/2014/main" id="{FBEAF957-C735-BDD3-E36E-8E37F2D936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5653" y="1794995"/>
            <a:ext cx="9666546" cy="9666546"/>
          </a:xfrm>
          <a:prstGeom prst="rect">
            <a:avLst/>
          </a:prstGeom>
        </p:spPr>
      </p:pic>
      <p:grpSp>
        <p:nvGrpSpPr>
          <p:cNvPr id="13" name="Group 12">
            <a:extLst>
              <a:ext uri="{FF2B5EF4-FFF2-40B4-BE49-F238E27FC236}">
                <a16:creationId xmlns:a16="http://schemas.microsoft.com/office/drawing/2014/main" id="{B3B7A23C-9643-BC04-FD4C-7720C60D8D69}"/>
              </a:ext>
            </a:extLst>
          </p:cNvPr>
          <p:cNvGrpSpPr/>
          <p:nvPr/>
        </p:nvGrpSpPr>
        <p:grpSpPr>
          <a:xfrm>
            <a:off x="18819606" y="8061654"/>
            <a:ext cx="3347388" cy="3182709"/>
            <a:chOff x="16354107" y="-1730650"/>
            <a:chExt cx="2819400" cy="2819400"/>
          </a:xfrm>
        </p:grpSpPr>
        <p:sp>
          <p:nvSpPr>
            <p:cNvPr id="12" name="Isosceles Triangle 11">
              <a:extLst>
                <a:ext uri="{FF2B5EF4-FFF2-40B4-BE49-F238E27FC236}">
                  <a16:creationId xmlns:a16="http://schemas.microsoft.com/office/drawing/2014/main" id="{0B12C9DB-2B97-66B6-D821-017438BA614A}"/>
                </a:ext>
              </a:extLst>
            </p:cNvPr>
            <p:cNvSpPr/>
            <p:nvPr/>
          </p:nvSpPr>
          <p:spPr>
            <a:xfrm>
              <a:off x="16946880" y="-1227075"/>
              <a:ext cx="1591056" cy="1812291"/>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11" name="Graphic 10" descr="Warning with solid fill">
              <a:extLst>
                <a:ext uri="{FF2B5EF4-FFF2-40B4-BE49-F238E27FC236}">
                  <a16:creationId xmlns:a16="http://schemas.microsoft.com/office/drawing/2014/main" id="{3D9C3390-DF98-858D-77C7-037E8DD6B9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54107" y="-1730650"/>
              <a:ext cx="2819400" cy="2819400"/>
            </a:xfrm>
            <a:prstGeom prst="rect">
              <a:avLst/>
            </a:prstGeom>
          </p:spPr>
        </p:pic>
      </p:grpSp>
      <p:pic>
        <p:nvPicPr>
          <p:cNvPr id="15" name="Picture 14">
            <a:extLst>
              <a:ext uri="{FF2B5EF4-FFF2-40B4-BE49-F238E27FC236}">
                <a16:creationId xmlns:a16="http://schemas.microsoft.com/office/drawing/2014/main" id="{B9421E5B-AE52-EE44-3441-5E54D80422F2}"/>
              </a:ext>
            </a:extLst>
          </p:cNvPr>
          <p:cNvPicPr>
            <a:picLocks noChangeAspect="1"/>
          </p:cNvPicPr>
          <p:nvPr/>
        </p:nvPicPr>
        <p:blipFill>
          <a:blip r:embed="rId8"/>
          <a:stretch>
            <a:fillRect/>
          </a:stretch>
        </p:blipFill>
        <p:spPr>
          <a:xfrm>
            <a:off x="11166229" y="11244363"/>
            <a:ext cx="12288857" cy="1779194"/>
          </a:xfrm>
          <a:prstGeom prst="rect">
            <a:avLst/>
          </a:prstGeom>
          <a:ln w="57150">
            <a:solidFill>
              <a:srgbClr val="7030A0"/>
            </a:solidFill>
          </a:ln>
        </p:spPr>
      </p:pic>
      <p:pic>
        <p:nvPicPr>
          <p:cNvPr id="17" name="Picture 16">
            <a:extLst>
              <a:ext uri="{FF2B5EF4-FFF2-40B4-BE49-F238E27FC236}">
                <a16:creationId xmlns:a16="http://schemas.microsoft.com/office/drawing/2014/main" id="{206DA118-3652-950D-2652-F1B2A09F691B}"/>
              </a:ext>
            </a:extLst>
          </p:cNvPr>
          <p:cNvPicPr>
            <a:picLocks noChangeAspect="1"/>
          </p:cNvPicPr>
          <p:nvPr/>
        </p:nvPicPr>
        <p:blipFill>
          <a:blip r:embed="rId9"/>
          <a:stretch>
            <a:fillRect/>
          </a:stretch>
        </p:blipFill>
        <p:spPr>
          <a:xfrm>
            <a:off x="4629474" y="10538005"/>
            <a:ext cx="2689274" cy="2683217"/>
          </a:xfrm>
          <a:prstGeom prst="rect">
            <a:avLst/>
          </a:prstGeom>
        </p:spPr>
      </p:pic>
      <p:pic>
        <p:nvPicPr>
          <p:cNvPr id="18" name="Graphic 17" descr="Close with solid fill">
            <a:extLst>
              <a:ext uri="{FF2B5EF4-FFF2-40B4-BE49-F238E27FC236}">
                <a16:creationId xmlns:a16="http://schemas.microsoft.com/office/drawing/2014/main" id="{E696AA0B-CB54-232B-F2FF-3745B54E3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75824" y="10081326"/>
            <a:ext cx="3596574" cy="3596574"/>
          </a:xfrm>
          <a:prstGeom prst="rect">
            <a:avLst/>
          </a:prstGeom>
        </p:spPr>
      </p:pic>
    </p:spTree>
    <p:extLst>
      <p:ext uri="{BB962C8B-B14F-4D97-AF65-F5344CB8AC3E}">
        <p14:creationId xmlns:p14="http://schemas.microsoft.com/office/powerpoint/2010/main" val="145516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6" presetClass="emph" presetSubtype="0" fill="hold" nodeType="withEffect">
                                  <p:stCondLst>
                                    <p:cond delay="0"/>
                                  </p:stCondLst>
                                  <p:childTnLst>
                                    <p:animEffect transition="out" filter="fade">
                                      <p:cBhvr>
                                        <p:cTn id="18" dur="500" tmFilter="0, 0; .2, .5; .8, .5; 1, 0"/>
                                        <p:tgtEl>
                                          <p:spTgt spid="9"/>
                                        </p:tgtEl>
                                      </p:cBhvr>
                                    </p:animEffect>
                                    <p:animScale>
                                      <p:cBhvr>
                                        <p:cTn id="19" dur="250" autoRev="1" fill="hold"/>
                                        <p:tgtEl>
                                          <p:spTgt spid="9"/>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26" presetClass="emph" presetSubtype="0" fill="hold" nodeType="with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26" presetClass="emph" presetSubtype="0" fill="hold" nodeType="withEffect">
                                  <p:stCondLst>
                                    <p:cond delay="0"/>
                                  </p:stCondLst>
                                  <p:childTnLst>
                                    <p:animEffect transition="out" filter="fade">
                                      <p:cBhvr>
                                        <p:cTn id="39" dur="500" tmFilter="0, 0; .2, .5; .8, .5; 1, 0"/>
                                        <p:tgtEl>
                                          <p:spTgt spid="13"/>
                                        </p:tgtEl>
                                      </p:cBhvr>
                                    </p:animEffect>
                                    <p:animScale>
                                      <p:cBhvr>
                                        <p:cTn id="40" dur="250" autoRev="1" fill="hold"/>
                                        <p:tgtEl>
                                          <p:spTgt spid="13"/>
                                        </p:tgtEl>
                                      </p:cBhvr>
                                      <p:by x="105000" y="105000"/>
                                    </p:animScale>
                                  </p:childTnLst>
                                </p:cTn>
                              </p:par>
                            </p:childTnLst>
                          </p:cTn>
                        </p:par>
                        <p:par>
                          <p:cTn id="41" fill="hold">
                            <p:stCondLst>
                              <p:cond delay="500"/>
                            </p:stCondLst>
                            <p:childTnLst>
                              <p:par>
                                <p:cTn id="42" presetID="42"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687CD-CB7D-4CD7-1C86-41EFCFD7A1BB}"/>
              </a:ext>
            </a:extLst>
          </p:cNvPr>
          <p:cNvPicPr>
            <a:picLocks noChangeAspect="1"/>
          </p:cNvPicPr>
          <p:nvPr/>
        </p:nvPicPr>
        <p:blipFill>
          <a:blip r:embed="rId2"/>
          <a:stretch>
            <a:fillRect/>
          </a:stretch>
        </p:blipFill>
        <p:spPr>
          <a:xfrm>
            <a:off x="0" y="0"/>
            <a:ext cx="24438651" cy="13716000"/>
          </a:xfrm>
          <a:prstGeom prst="rect">
            <a:avLst/>
          </a:prstGeom>
        </p:spPr>
      </p:pic>
    </p:spTree>
    <p:extLst>
      <p:ext uri="{BB962C8B-B14F-4D97-AF65-F5344CB8AC3E}">
        <p14:creationId xmlns:p14="http://schemas.microsoft.com/office/powerpoint/2010/main" val="69413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E2AFA91-E8B3-8F8B-8FED-795006706F44}"/>
              </a:ext>
            </a:extLst>
          </p:cNvPr>
          <p:cNvGrpSpPr/>
          <p:nvPr/>
        </p:nvGrpSpPr>
        <p:grpSpPr>
          <a:xfrm>
            <a:off x="0" y="0"/>
            <a:ext cx="24518438" cy="13716000"/>
            <a:chOff x="0" y="0"/>
            <a:chExt cx="24518438" cy="13716000"/>
          </a:xfrm>
        </p:grpSpPr>
        <p:pic>
          <p:nvPicPr>
            <p:cNvPr id="5" name="Picture 4">
              <a:extLst>
                <a:ext uri="{FF2B5EF4-FFF2-40B4-BE49-F238E27FC236}">
                  <a16:creationId xmlns:a16="http://schemas.microsoft.com/office/drawing/2014/main" id="{C2E6BB3F-C574-2137-A770-EAA00CEC8905}"/>
                </a:ext>
              </a:extLst>
            </p:cNvPr>
            <p:cNvPicPr>
              <a:picLocks noChangeAspect="1"/>
            </p:cNvPicPr>
            <p:nvPr/>
          </p:nvPicPr>
          <p:blipFill>
            <a:blip r:embed="rId3"/>
            <a:stretch>
              <a:fillRect/>
            </a:stretch>
          </p:blipFill>
          <p:spPr>
            <a:xfrm>
              <a:off x="0" y="0"/>
              <a:ext cx="24518438" cy="13716000"/>
            </a:xfrm>
            <a:prstGeom prst="rect">
              <a:avLst/>
            </a:prstGeom>
          </p:spPr>
        </p:pic>
        <p:sp>
          <p:nvSpPr>
            <p:cNvPr id="7" name="Rectangle 6">
              <a:extLst>
                <a:ext uri="{FF2B5EF4-FFF2-40B4-BE49-F238E27FC236}">
                  <a16:creationId xmlns:a16="http://schemas.microsoft.com/office/drawing/2014/main" id="{C6203BCD-991E-A467-AB36-5D5E10C2D773}"/>
                </a:ext>
              </a:extLst>
            </p:cNvPr>
            <p:cNvSpPr/>
            <p:nvPr/>
          </p:nvSpPr>
          <p:spPr>
            <a:xfrm>
              <a:off x="11611429" y="174171"/>
              <a:ext cx="1451428" cy="1683658"/>
            </a:xfrm>
            <a:prstGeom prst="rect">
              <a:avLst/>
            </a:prstGeom>
            <a:solidFill>
              <a:srgbClr val="EEEA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dirty="0"/>
            </a:p>
          </p:txBody>
        </p:sp>
      </p:grpSp>
      <p:pic>
        <p:nvPicPr>
          <p:cNvPr id="6" name="Picture 5">
            <a:extLst>
              <a:ext uri="{FF2B5EF4-FFF2-40B4-BE49-F238E27FC236}">
                <a16:creationId xmlns:a16="http://schemas.microsoft.com/office/drawing/2014/main" id="{96C308C3-7BC6-DC7C-A65E-095764D274E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854881" y="-119530"/>
            <a:ext cx="2677411" cy="2271059"/>
          </a:xfrm>
          <a:prstGeom prst="rect">
            <a:avLst/>
          </a:prstGeom>
        </p:spPr>
      </p:pic>
      <p:sp>
        <p:nvSpPr>
          <p:cNvPr id="2" name="Rectangle 1">
            <a:extLst>
              <a:ext uri="{FF2B5EF4-FFF2-40B4-BE49-F238E27FC236}">
                <a16:creationId xmlns:a16="http://schemas.microsoft.com/office/drawing/2014/main" id="{290D06F2-830B-4A6E-69C6-EB91C92530AB}"/>
              </a:ext>
            </a:extLst>
          </p:cNvPr>
          <p:cNvSpPr/>
          <p:nvPr/>
        </p:nvSpPr>
        <p:spPr>
          <a:xfrm>
            <a:off x="6489700" y="5803900"/>
            <a:ext cx="11620500" cy="33782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101306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
                                        <p:tgtEl>
                                          <p:spTgt spid="6"/>
                                        </p:tgtEl>
                                      </p:cBhvr>
                                    </p:animEffect>
                                  </p:childTnLst>
                                </p:cTn>
                              </p:par>
                              <p:par>
                                <p:cTn id="8" presetID="42" presetClass="path" presetSubtype="0" decel="100000" fill="hold" nodeType="withEffect">
                                  <p:stCondLst>
                                    <p:cond delay="0"/>
                                  </p:stCondLst>
                                  <p:childTnLst>
                                    <p:animMotion origin="layout" path="M 5.55112E-17 0.03889 L 5.55112E-17 -4.07407E-6 " pathEditMode="relative" rAng="0" ptsTypes="AA">
                                      <p:cBhvr>
                                        <p:cTn id="9" dur="500" fill="hold"/>
                                        <p:tgtEl>
                                          <p:spTgt spid="6"/>
                                        </p:tgtEl>
                                        <p:attrNameLst>
                                          <p:attrName>ppt_x</p:attrName>
                                          <p:attrName>ppt_y</p:attrName>
                                        </p:attrNameLst>
                                      </p:cBhvr>
                                      <p:rCtr x="0" y="-1944"/>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BAA20-0D0D-8A6D-51CA-3B60D5B0E1F4}"/>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30F5D7CD-3E3E-84A9-63D6-5E710ECAB10B}"/>
              </a:ext>
              <a:ext uri="{C183D7F6-B498-43B3-948B-1728B52AA6E4}">
                <adec:decorative xmlns:adec="http://schemas.microsoft.com/office/drawing/2017/decorative" val="1"/>
              </a:ext>
            </a:extLst>
          </p:cNvPr>
          <p:cNvSpPr/>
          <p:nvPr/>
        </p:nvSpPr>
        <p:spPr bwMode="auto">
          <a:xfrm>
            <a:off x="6975210" y="3529131"/>
            <a:ext cx="11661616" cy="4581863"/>
          </a:xfrm>
          <a:prstGeom prst="roundRect">
            <a:avLst>
              <a:gd name="adj" fmla="val 6089"/>
            </a:avLst>
          </a:prstGeom>
          <a:solidFill>
            <a:schemeClr val="bg1"/>
          </a:solidFill>
          <a:ln w="28575" cap="flat" cmpd="sng" algn="ctr">
            <a:gradFill flip="none" rotWithShape="1">
              <a:gsLst>
                <a:gs pos="70000">
                  <a:srgbClr val="8661C5"/>
                </a:gs>
                <a:gs pos="41000">
                  <a:srgbClr val="0078D4"/>
                </a:gs>
                <a:gs pos="0">
                  <a:srgbClr val="49C5B1"/>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358517" tIns="286814" rIns="358517" bIns="286814" numCol="1" spcCol="0" rtlCol="0" fromWordArt="0" anchor="ctr" anchorCtr="0" forceAA="0" compatLnSpc="1">
            <a:prstTxWarp prst="textNoShape">
              <a:avLst/>
            </a:prstTxWarp>
            <a:noAutofit/>
          </a:bodyPr>
          <a:lstStyle/>
          <a:p>
            <a:pPr algn="ctr" defTabSz="1827795" fontAlgn="base">
              <a:lnSpc>
                <a:spcPct val="90000"/>
              </a:lnSpc>
              <a:spcBef>
                <a:spcPct val="0"/>
              </a:spcBef>
              <a:spcAft>
                <a:spcPct val="0"/>
              </a:spcAft>
              <a:tabLst>
                <a:tab pos="10391439" algn="l"/>
              </a:tabLst>
            </a:pPr>
            <a:endParaRPr lang="en-US" sz="2177" b="1" kern="0" err="1">
              <a:solidFill>
                <a:srgbClr val="000000"/>
              </a:solidFill>
              <a:latin typeface="Segoe UI"/>
              <a:cs typeface="Segoe UI" pitchFamily="34" charset="0"/>
            </a:endParaRPr>
          </a:p>
        </p:txBody>
      </p:sp>
      <p:pic>
        <p:nvPicPr>
          <p:cNvPr id="1032" name="Picture 8" descr="Pricing - Azure AI Search | Microsoft Azure">
            <a:extLst>
              <a:ext uri="{FF2B5EF4-FFF2-40B4-BE49-F238E27FC236}">
                <a16:creationId xmlns:a16="http://schemas.microsoft.com/office/drawing/2014/main" id="{0A1B2DAF-2B1F-7E09-80BE-0FF32D54A08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388" y="9312257"/>
            <a:ext cx="1630772" cy="8561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ng logo transparent PNG - StickPNG">
            <a:extLst>
              <a:ext uri="{FF2B5EF4-FFF2-40B4-BE49-F238E27FC236}">
                <a16:creationId xmlns:a16="http://schemas.microsoft.com/office/drawing/2014/main" id="{C60A11EC-7DB3-BABE-011F-AA4488D8D7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4190" y="9246788"/>
            <a:ext cx="949484" cy="9494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Logic App Service | Microsoft Azure">
            <a:extLst>
              <a:ext uri="{FF2B5EF4-FFF2-40B4-BE49-F238E27FC236}">
                <a16:creationId xmlns:a16="http://schemas.microsoft.com/office/drawing/2014/main" id="{13FEE59E-998A-B8EE-9963-B4786C1E3F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0611" y="10330659"/>
            <a:ext cx="1380330" cy="7246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zure Functions logo">
            <a:extLst>
              <a:ext uri="{FF2B5EF4-FFF2-40B4-BE49-F238E27FC236}">
                <a16:creationId xmlns:a16="http://schemas.microsoft.com/office/drawing/2014/main" id="{A771CF93-9206-50BD-ECD4-4F619AF1CE1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49190" y="10086588"/>
            <a:ext cx="1266802" cy="12667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st Productivity with Microsoft Copilot - CallTower">
            <a:extLst>
              <a:ext uri="{FF2B5EF4-FFF2-40B4-BE49-F238E27FC236}">
                <a16:creationId xmlns:a16="http://schemas.microsoft.com/office/drawing/2014/main" id="{44C62C96-49B1-8649-AA7F-9ECFD05A18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44236" y="749081"/>
            <a:ext cx="710891" cy="7108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acebook Messenger Logo, symbol, meaning, history, PNG, brand">
            <a:extLst>
              <a:ext uri="{FF2B5EF4-FFF2-40B4-BE49-F238E27FC236}">
                <a16:creationId xmlns:a16="http://schemas.microsoft.com/office/drawing/2014/main" id="{7C3FF568-2E6A-2E3E-FC35-EBE6A6D6BA2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525099" y="762275"/>
            <a:ext cx="1216892" cy="68450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6B08E72B-6422-15CA-2FC7-2B51E45A49F8}"/>
              </a:ext>
            </a:extLst>
          </p:cNvPr>
          <p:cNvSpPr txBox="1">
            <a:spLocks/>
          </p:cNvSpPr>
          <p:nvPr/>
        </p:nvSpPr>
        <p:spPr>
          <a:xfrm>
            <a:off x="1267334" y="115996"/>
            <a:ext cx="12369598" cy="244464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defTabSz="1865423"/>
            <a:r>
              <a:rPr lang="en-US" sz="6400" spc="-100" dirty="0">
                <a:solidFill>
                  <a:srgbClr val="000000"/>
                </a:solidFill>
                <a:latin typeface="Segoe UI Semibold"/>
              </a:rPr>
              <a:t>Sistemas Agénticos con</a:t>
            </a:r>
          </a:p>
          <a:p>
            <a:pPr defTabSz="1865423"/>
            <a:r>
              <a:rPr lang="en-US" sz="6400" spc="-100" dirty="0">
                <a:solidFill>
                  <a:srgbClr val="000000"/>
                </a:solidFill>
                <a:latin typeface="Segoe UI Semibold"/>
              </a:rPr>
              <a:t>Azure AI Foundry</a:t>
            </a:r>
          </a:p>
        </p:txBody>
      </p:sp>
      <p:sp>
        <p:nvSpPr>
          <p:cNvPr id="12" name="TextBox 11">
            <a:extLst>
              <a:ext uri="{FF2B5EF4-FFF2-40B4-BE49-F238E27FC236}">
                <a16:creationId xmlns:a16="http://schemas.microsoft.com/office/drawing/2014/main" id="{7211AE38-66F7-BB81-94C9-A976ADC9B577}"/>
              </a:ext>
            </a:extLst>
          </p:cNvPr>
          <p:cNvSpPr txBox="1"/>
          <p:nvPr/>
        </p:nvSpPr>
        <p:spPr>
          <a:xfrm>
            <a:off x="2721750" y="3827134"/>
            <a:ext cx="1992469" cy="692626"/>
          </a:xfrm>
          <a:prstGeom prst="rect">
            <a:avLst/>
          </a:prstGeom>
          <a:noFill/>
        </p:spPr>
        <p:txBody>
          <a:bodyPr wrap="none" lIns="0" tIns="0" rIns="0" bIns="0" rtlCol="0">
            <a:spAutoFit/>
          </a:bodyPr>
          <a:lstStyle/>
          <a:p>
            <a:pPr defTabSz="1828741"/>
            <a:r>
              <a:rPr lang="en-US" sz="2101" b="1">
                <a:solidFill>
                  <a:srgbClr val="000000"/>
                </a:solidFill>
                <a:latin typeface="Segoe UI Semibold" panose="020B0502040204020203" pitchFamily="34" charset="0"/>
                <a:cs typeface="Segoe UI Semibold" panose="020B0502040204020203" pitchFamily="34" charset="0"/>
              </a:rPr>
              <a:t>Cosmos DB</a:t>
            </a:r>
            <a:br>
              <a:rPr lang="en-US" sz="2101">
                <a:solidFill>
                  <a:srgbClr val="000000"/>
                </a:solidFill>
                <a:latin typeface="Segoe UI"/>
              </a:rPr>
            </a:br>
            <a:r>
              <a:rPr lang="en-US" sz="2400">
                <a:solidFill>
                  <a:srgbClr val="000000"/>
                </a:solidFill>
                <a:latin typeface="Segoe UI Semilight" panose="020B0402040204020203" pitchFamily="34" charset="0"/>
                <a:cs typeface="Segoe UI Semilight" panose="020B0402040204020203" pitchFamily="34" charset="0"/>
              </a:rPr>
              <a:t>Thread storage</a:t>
            </a:r>
            <a:endParaRPr lang="en-US" sz="2200">
              <a:solidFill>
                <a:srgbClr val="000000"/>
              </a:solidFill>
              <a:latin typeface="Segoe UI Semilight" panose="020B0402040204020203" pitchFamily="34" charset="0"/>
              <a:cs typeface="Segoe UI Semilight" panose="020B0402040204020203" pitchFamily="34" charset="0"/>
            </a:endParaRPr>
          </a:p>
        </p:txBody>
      </p:sp>
      <p:sp>
        <p:nvSpPr>
          <p:cNvPr id="14" name="TextBox 13">
            <a:extLst>
              <a:ext uri="{FF2B5EF4-FFF2-40B4-BE49-F238E27FC236}">
                <a16:creationId xmlns:a16="http://schemas.microsoft.com/office/drawing/2014/main" id="{7EBDEE17-726A-D30F-9610-29FC9B7D8E36}"/>
              </a:ext>
            </a:extLst>
          </p:cNvPr>
          <p:cNvSpPr txBox="1"/>
          <p:nvPr/>
        </p:nvSpPr>
        <p:spPr>
          <a:xfrm>
            <a:off x="2701738" y="4995085"/>
            <a:ext cx="1643079" cy="692626"/>
          </a:xfrm>
          <a:prstGeom prst="rect">
            <a:avLst/>
          </a:prstGeom>
          <a:noFill/>
        </p:spPr>
        <p:txBody>
          <a:bodyPr wrap="none" lIns="0" tIns="0" rIns="0" bIns="0" rtlCol="0">
            <a:spAutoFit/>
          </a:bodyPr>
          <a:lstStyle/>
          <a:p>
            <a:pPr defTabSz="1828741"/>
            <a:r>
              <a:rPr lang="en-US" sz="2101" b="1">
                <a:solidFill>
                  <a:srgbClr val="000000"/>
                </a:solidFill>
                <a:latin typeface="Segoe UI Semibold" panose="020B0502040204020203" pitchFamily="34" charset="0"/>
                <a:cs typeface="Segoe UI Semibold" panose="020B0502040204020203" pitchFamily="34" charset="0"/>
              </a:rPr>
              <a:t>Key vault</a:t>
            </a:r>
            <a:br>
              <a:rPr lang="en-US" sz="2101" b="1">
                <a:solidFill>
                  <a:srgbClr val="000000"/>
                </a:solidFill>
                <a:latin typeface="Segoe UI Semibold" panose="020B0502040204020203" pitchFamily="34" charset="0"/>
                <a:cs typeface="Segoe UI Semibold" panose="020B0502040204020203" pitchFamily="34" charset="0"/>
              </a:rPr>
            </a:br>
            <a:r>
              <a:rPr lang="en-US" sz="2400">
                <a:solidFill>
                  <a:srgbClr val="000000"/>
                </a:solidFill>
                <a:latin typeface="Segoe UI Semilight" panose="020B0402040204020203" pitchFamily="34" charset="0"/>
                <a:cs typeface="Segoe UI Semilight" panose="020B0402040204020203" pitchFamily="34" charset="0"/>
              </a:rPr>
              <a:t>Connections</a:t>
            </a:r>
            <a:endParaRPr lang="en-US" sz="2200">
              <a:solidFill>
                <a:srgbClr val="000000"/>
              </a:solidFill>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32856499-9F3B-BBD7-E4C9-F92576C28FC3}"/>
              </a:ext>
            </a:extLst>
          </p:cNvPr>
          <p:cNvSpPr txBox="1"/>
          <p:nvPr/>
        </p:nvSpPr>
        <p:spPr>
          <a:xfrm>
            <a:off x="2721749" y="6163038"/>
            <a:ext cx="1717906" cy="692626"/>
          </a:xfrm>
          <a:prstGeom prst="rect">
            <a:avLst/>
          </a:prstGeom>
          <a:noFill/>
        </p:spPr>
        <p:txBody>
          <a:bodyPr wrap="none" lIns="0" tIns="0" rIns="0" bIns="0" rtlCol="0">
            <a:spAutoFit/>
          </a:bodyPr>
          <a:lstStyle/>
          <a:p>
            <a:pPr defTabSz="1828741"/>
            <a:r>
              <a:rPr lang="en-US" sz="2101" b="1">
                <a:solidFill>
                  <a:srgbClr val="000000"/>
                </a:solidFill>
                <a:latin typeface="Segoe UI Semibold" panose="020B0502040204020203" pitchFamily="34" charset="0"/>
                <a:cs typeface="Segoe UI Semibold" panose="020B0502040204020203" pitchFamily="34" charset="0"/>
              </a:rPr>
              <a:t>Azure Storage</a:t>
            </a:r>
            <a:br>
              <a:rPr lang="en-US" sz="2101" b="1">
                <a:solidFill>
                  <a:srgbClr val="000000"/>
                </a:solidFill>
                <a:latin typeface="Segoe UI Semibold" panose="020B0502040204020203" pitchFamily="34" charset="0"/>
                <a:cs typeface="Segoe UI Semibold" panose="020B0502040204020203" pitchFamily="34" charset="0"/>
              </a:rPr>
            </a:br>
            <a:r>
              <a:rPr lang="en-US" sz="2400">
                <a:solidFill>
                  <a:srgbClr val="000000"/>
                </a:solidFill>
                <a:latin typeface="Segoe UI Semilight" panose="020B0402040204020203" pitchFamily="34" charset="0"/>
                <a:cs typeface="Segoe UI Semilight" panose="020B0402040204020203" pitchFamily="34" charset="0"/>
              </a:rPr>
              <a:t>File storage</a:t>
            </a:r>
            <a:endParaRPr lang="en-US" sz="2200">
              <a:solidFill>
                <a:srgbClr val="000000"/>
              </a:solidFill>
              <a:latin typeface="Segoe UI Semilight" panose="020B0402040204020203" pitchFamily="34" charset="0"/>
              <a:cs typeface="Segoe UI Semilight" panose="020B0402040204020203" pitchFamily="34" charset="0"/>
            </a:endParaRPr>
          </a:p>
        </p:txBody>
      </p:sp>
      <p:sp>
        <p:nvSpPr>
          <p:cNvPr id="16" name="TextBox 15">
            <a:extLst>
              <a:ext uri="{FF2B5EF4-FFF2-40B4-BE49-F238E27FC236}">
                <a16:creationId xmlns:a16="http://schemas.microsoft.com/office/drawing/2014/main" id="{0ACD2157-2DA9-EA28-3CDC-11FC5B953B12}"/>
              </a:ext>
            </a:extLst>
          </p:cNvPr>
          <p:cNvSpPr txBox="1"/>
          <p:nvPr/>
        </p:nvSpPr>
        <p:spPr>
          <a:xfrm>
            <a:off x="8115278" y="3751189"/>
            <a:ext cx="3246081" cy="492443"/>
          </a:xfrm>
          <a:prstGeom prst="rect">
            <a:avLst/>
          </a:prstGeom>
          <a:noFill/>
        </p:spPr>
        <p:txBody>
          <a:bodyPr wrap="none" lIns="0" tIns="0" rIns="0" bIns="0" rtlCol="0">
            <a:spAutoFit/>
          </a:bodyPr>
          <a:lstStyle/>
          <a:p>
            <a:pPr defTabSz="1828741"/>
            <a:r>
              <a:rPr lang="en-US" sz="3200" b="1" dirty="0">
                <a:solidFill>
                  <a:srgbClr val="000000"/>
                </a:solidFill>
                <a:latin typeface="Segoe UI Semibold" panose="020B0502040204020203" pitchFamily="34" charset="0"/>
                <a:cs typeface="Segoe UI Semibold" panose="020B0502040204020203" pitchFamily="34" charset="0"/>
              </a:rPr>
              <a:t>Azure AI Foundry</a:t>
            </a:r>
            <a:endParaRPr lang="en-US" sz="3601" dirty="0">
              <a:solidFill>
                <a:srgbClr val="000000"/>
              </a:solidFill>
              <a:latin typeface="Segoe UI Semilight" panose="020B0402040204020203" pitchFamily="34" charset="0"/>
              <a:cs typeface="Segoe UI Semilight" panose="020B0402040204020203" pitchFamily="34" charset="0"/>
            </a:endParaRPr>
          </a:p>
        </p:txBody>
      </p:sp>
      <p:cxnSp>
        <p:nvCxnSpPr>
          <p:cNvPr id="29" name="Elbow Connector 28">
            <a:extLst>
              <a:ext uri="{FF2B5EF4-FFF2-40B4-BE49-F238E27FC236}">
                <a16:creationId xmlns:a16="http://schemas.microsoft.com/office/drawing/2014/main" id="{5B3D40B6-F5F6-B32D-4353-69D59D510C57}"/>
              </a:ext>
              <a:ext uri="{C183D7F6-B498-43B3-948B-1728B52AA6E4}">
                <adec:decorative xmlns:adec="http://schemas.microsoft.com/office/drawing/2017/decorative" val="1"/>
              </a:ext>
            </a:extLst>
          </p:cNvPr>
          <p:cNvCxnSpPr>
            <a:cxnSpLocks/>
            <a:stCxn id="1086" idx="1"/>
          </p:cNvCxnSpPr>
          <p:nvPr/>
        </p:nvCxnSpPr>
        <p:spPr>
          <a:xfrm rot="10800000" flipH="1">
            <a:off x="5596620" y="4995088"/>
            <a:ext cx="1365116" cy="895006"/>
          </a:xfrm>
          <a:prstGeom prst="bentConnector5">
            <a:avLst>
              <a:gd name="adj1" fmla="val 24470"/>
              <a:gd name="adj2" fmla="val 99860"/>
              <a:gd name="adj3" fmla="val 8247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E2DC32D-10E7-3FFC-0CDB-62960D625442}"/>
              </a:ext>
            </a:extLst>
          </p:cNvPr>
          <p:cNvSpPr txBox="1"/>
          <p:nvPr/>
        </p:nvSpPr>
        <p:spPr>
          <a:xfrm>
            <a:off x="21314339" y="6775830"/>
            <a:ext cx="2252989" cy="769570"/>
          </a:xfrm>
          <a:prstGeom prst="rect">
            <a:avLst/>
          </a:prstGeom>
          <a:noFill/>
        </p:spPr>
        <p:txBody>
          <a:bodyPr wrap="none" lIns="0" tIns="0" rIns="0" bIns="0" rtlCol="0">
            <a:spAutoFit/>
          </a:bodyPr>
          <a:lstStyle/>
          <a:p>
            <a:pPr defTabSz="1828741"/>
            <a:r>
              <a:rPr lang="en-US" sz="2200" b="1" dirty="0">
                <a:solidFill>
                  <a:srgbClr val="000000"/>
                </a:solidFill>
                <a:latin typeface="Segoe UI Semibold" panose="020B0502040204020203" pitchFamily="34" charset="0"/>
                <a:cs typeface="Segoe UI Semibold" panose="020B0502040204020203" pitchFamily="34" charset="0"/>
              </a:rPr>
              <a:t>Azure Bot Service</a:t>
            </a:r>
            <a:br>
              <a:rPr lang="en-US" sz="2200" dirty="0">
                <a:solidFill>
                  <a:srgbClr val="000000"/>
                </a:solidFill>
                <a:latin typeface="Segoe UI"/>
              </a:rPr>
            </a:br>
            <a:r>
              <a:rPr lang="en-US" sz="2801" dirty="0">
                <a:solidFill>
                  <a:srgbClr val="000000"/>
                </a:solidFill>
                <a:latin typeface="Segoe UI Semilight" panose="020B0402040204020203" pitchFamily="34" charset="0"/>
                <a:cs typeface="Segoe UI Semilight" panose="020B0402040204020203" pitchFamily="34" charset="0"/>
              </a:rPr>
              <a:t>Channels</a:t>
            </a:r>
            <a:endParaRPr lang="en-US" sz="2400" dirty="0">
              <a:solidFill>
                <a:srgbClr val="000000"/>
              </a:solidFill>
              <a:latin typeface="Segoe UI Semilight" panose="020B0402040204020203" pitchFamily="34" charset="0"/>
              <a:cs typeface="Segoe UI Semilight" panose="020B0402040204020203" pitchFamily="34" charset="0"/>
            </a:endParaRPr>
          </a:p>
        </p:txBody>
      </p:sp>
      <p:sp>
        <p:nvSpPr>
          <p:cNvPr id="37" name="TextBox 36">
            <a:extLst>
              <a:ext uri="{FF2B5EF4-FFF2-40B4-BE49-F238E27FC236}">
                <a16:creationId xmlns:a16="http://schemas.microsoft.com/office/drawing/2014/main" id="{D3224F41-2088-8C98-A475-B4BD988502EB}"/>
              </a:ext>
            </a:extLst>
          </p:cNvPr>
          <p:cNvSpPr txBox="1"/>
          <p:nvPr/>
        </p:nvSpPr>
        <p:spPr>
          <a:xfrm>
            <a:off x="1396485" y="2970777"/>
            <a:ext cx="675378" cy="431015"/>
          </a:xfrm>
          <a:prstGeom prst="rect">
            <a:avLst/>
          </a:prstGeom>
          <a:noFill/>
        </p:spPr>
        <p:txBody>
          <a:bodyPr wrap="none" lIns="0" tIns="0" rIns="0" bIns="0" rtlCol="0">
            <a:spAutoFit/>
          </a:bodyPr>
          <a:lstStyle/>
          <a:p>
            <a:pPr defTabSz="1828741"/>
            <a:r>
              <a:rPr lang="en-US" sz="2801" b="1" dirty="0">
                <a:solidFill>
                  <a:srgbClr val="000000"/>
                </a:solidFill>
                <a:latin typeface="Segoe UI Semibold" panose="020B0502040204020203" pitchFamily="34" charset="0"/>
                <a:cs typeface="Segoe UI Semibold" panose="020B0502040204020203" pitchFamily="34" charset="0"/>
              </a:rPr>
              <a:t>BYO</a:t>
            </a:r>
          </a:p>
        </p:txBody>
      </p:sp>
      <p:sp>
        <p:nvSpPr>
          <p:cNvPr id="38" name="TextBox 37">
            <a:extLst>
              <a:ext uri="{FF2B5EF4-FFF2-40B4-BE49-F238E27FC236}">
                <a16:creationId xmlns:a16="http://schemas.microsoft.com/office/drawing/2014/main" id="{C7151299-7F4E-FEE5-E6E8-8DA24B2EE85D}"/>
              </a:ext>
            </a:extLst>
          </p:cNvPr>
          <p:cNvSpPr txBox="1"/>
          <p:nvPr/>
        </p:nvSpPr>
        <p:spPr>
          <a:xfrm>
            <a:off x="1346580" y="8599158"/>
            <a:ext cx="1287597" cy="431015"/>
          </a:xfrm>
          <a:prstGeom prst="rect">
            <a:avLst/>
          </a:prstGeom>
          <a:noFill/>
        </p:spPr>
        <p:txBody>
          <a:bodyPr wrap="none" lIns="0" tIns="0" rIns="0" bIns="0" rtlCol="0">
            <a:spAutoFit/>
          </a:bodyPr>
          <a:lstStyle/>
          <a:p>
            <a:pPr defTabSz="1828741"/>
            <a:r>
              <a:rPr lang="en-US" sz="2801" b="1" dirty="0">
                <a:solidFill>
                  <a:srgbClr val="000000"/>
                </a:solidFill>
                <a:latin typeface="Segoe UI Semibold" panose="020B0502040204020203" pitchFamily="34" charset="0"/>
                <a:cs typeface="Segoe UI Semibold" panose="020B0502040204020203" pitchFamily="34" charset="0"/>
              </a:rPr>
              <a:t>AI Tools</a:t>
            </a:r>
          </a:p>
        </p:txBody>
      </p:sp>
      <p:sp>
        <p:nvSpPr>
          <p:cNvPr id="40" name="TextBox 39">
            <a:extLst>
              <a:ext uri="{FF2B5EF4-FFF2-40B4-BE49-F238E27FC236}">
                <a16:creationId xmlns:a16="http://schemas.microsoft.com/office/drawing/2014/main" id="{77901AC0-47CC-E1DB-8541-A2ACD6F61555}"/>
              </a:ext>
            </a:extLst>
          </p:cNvPr>
          <p:cNvSpPr txBox="1"/>
          <p:nvPr/>
        </p:nvSpPr>
        <p:spPr>
          <a:xfrm>
            <a:off x="6022173" y="9554195"/>
            <a:ext cx="3850204" cy="369332"/>
          </a:xfrm>
          <a:prstGeom prst="rect">
            <a:avLst/>
          </a:prstGeom>
          <a:noFill/>
        </p:spPr>
        <p:txBody>
          <a:bodyPr wrap="square" lIns="0" tIns="0" rIns="0" bIns="0" rtlCol="0">
            <a:spAutoFit/>
          </a:bodyPr>
          <a:lstStyle/>
          <a:p>
            <a:pPr defTabSz="1828741"/>
            <a:r>
              <a:rPr lang="en-US" sz="2400">
                <a:solidFill>
                  <a:srgbClr val="000000"/>
                </a:solidFill>
                <a:latin typeface="Segoe UI Semilight" panose="020B0402040204020203" pitchFamily="34" charset="0"/>
                <a:cs typeface="Segoe UI Semilight" panose="020B0402040204020203" pitchFamily="34" charset="0"/>
              </a:rPr>
              <a:t>Grounding with Bing Search</a:t>
            </a:r>
            <a:endParaRPr lang="en-US" sz="2801">
              <a:solidFill>
                <a:srgbClr val="000000"/>
              </a:solidFill>
              <a:latin typeface="Segoe UI Semilight" panose="020B0402040204020203" pitchFamily="34" charset="0"/>
              <a:cs typeface="Segoe UI Semilight" panose="020B0402040204020203" pitchFamily="34" charset="0"/>
            </a:endParaRPr>
          </a:p>
        </p:txBody>
      </p:sp>
      <p:sp>
        <p:nvSpPr>
          <p:cNvPr id="41" name="TextBox 40">
            <a:extLst>
              <a:ext uri="{FF2B5EF4-FFF2-40B4-BE49-F238E27FC236}">
                <a16:creationId xmlns:a16="http://schemas.microsoft.com/office/drawing/2014/main" id="{4518D1EE-5FFA-EA02-FA46-AD7EFCE42905}"/>
              </a:ext>
            </a:extLst>
          </p:cNvPr>
          <p:cNvSpPr txBox="1"/>
          <p:nvPr/>
        </p:nvSpPr>
        <p:spPr>
          <a:xfrm>
            <a:off x="2507285" y="9554195"/>
            <a:ext cx="2229748" cy="369332"/>
          </a:xfrm>
          <a:prstGeom prst="rect">
            <a:avLst/>
          </a:prstGeom>
          <a:noFill/>
        </p:spPr>
        <p:txBody>
          <a:bodyPr wrap="square" lIns="0" tIns="0" rIns="0" bIns="0" rtlCol="0">
            <a:spAutoFit/>
          </a:bodyPr>
          <a:lstStyle/>
          <a:p>
            <a:pPr defTabSz="1828741"/>
            <a:r>
              <a:rPr lang="en-US" sz="2400">
                <a:solidFill>
                  <a:srgbClr val="000000"/>
                </a:solidFill>
                <a:latin typeface="Segoe UI Semilight" panose="020B0402040204020203" pitchFamily="34" charset="0"/>
                <a:cs typeface="Segoe UI Semilight" panose="020B0402040204020203" pitchFamily="34" charset="0"/>
              </a:rPr>
              <a:t>Azure AI Search</a:t>
            </a:r>
            <a:endParaRPr lang="en-US" sz="2801">
              <a:solidFill>
                <a:srgbClr val="000000"/>
              </a:solidFill>
              <a:latin typeface="Segoe UI Semilight" panose="020B0402040204020203" pitchFamily="34" charset="0"/>
              <a:cs typeface="Segoe UI Semilight" panose="020B0402040204020203" pitchFamily="34" charset="0"/>
            </a:endParaRPr>
          </a:p>
        </p:txBody>
      </p:sp>
      <p:sp>
        <p:nvSpPr>
          <p:cNvPr id="42" name="TextBox 41">
            <a:extLst>
              <a:ext uri="{FF2B5EF4-FFF2-40B4-BE49-F238E27FC236}">
                <a16:creationId xmlns:a16="http://schemas.microsoft.com/office/drawing/2014/main" id="{0044EBEA-346D-5C31-291D-E4018A36DCBC}"/>
              </a:ext>
            </a:extLst>
          </p:cNvPr>
          <p:cNvSpPr txBox="1"/>
          <p:nvPr/>
        </p:nvSpPr>
        <p:spPr>
          <a:xfrm>
            <a:off x="2530435" y="10471310"/>
            <a:ext cx="1651015" cy="369332"/>
          </a:xfrm>
          <a:prstGeom prst="rect">
            <a:avLst/>
          </a:prstGeom>
          <a:noFill/>
        </p:spPr>
        <p:txBody>
          <a:bodyPr wrap="square" lIns="0" tIns="0" rIns="0" bIns="0" rtlCol="0">
            <a:spAutoFit/>
          </a:bodyPr>
          <a:lstStyle/>
          <a:p>
            <a:pPr defTabSz="1828741"/>
            <a:r>
              <a:rPr lang="en-US" sz="2400">
                <a:solidFill>
                  <a:srgbClr val="000000"/>
                </a:solidFill>
                <a:latin typeface="Segoe UI Semilight" panose="020B0402040204020203" pitchFamily="34" charset="0"/>
                <a:cs typeface="Segoe UI Semilight" panose="020B0402040204020203" pitchFamily="34" charset="0"/>
              </a:rPr>
              <a:t>Logic Apps</a:t>
            </a:r>
            <a:endParaRPr lang="en-US" sz="2801">
              <a:solidFill>
                <a:srgbClr val="000000"/>
              </a:solidFill>
              <a:latin typeface="Segoe UI Semilight" panose="020B0402040204020203" pitchFamily="34" charset="0"/>
              <a:cs typeface="Segoe UI Semilight" panose="020B0402040204020203" pitchFamily="34" charset="0"/>
            </a:endParaRPr>
          </a:p>
        </p:txBody>
      </p:sp>
      <p:sp>
        <p:nvSpPr>
          <p:cNvPr id="43" name="TextBox 42">
            <a:extLst>
              <a:ext uri="{FF2B5EF4-FFF2-40B4-BE49-F238E27FC236}">
                <a16:creationId xmlns:a16="http://schemas.microsoft.com/office/drawing/2014/main" id="{37C4F4A0-21B4-C515-1385-F02C882DCC8B}"/>
              </a:ext>
            </a:extLst>
          </p:cNvPr>
          <p:cNvSpPr txBox="1"/>
          <p:nvPr/>
        </p:nvSpPr>
        <p:spPr>
          <a:xfrm>
            <a:off x="5499103" y="10470501"/>
            <a:ext cx="2299196" cy="369332"/>
          </a:xfrm>
          <a:prstGeom prst="rect">
            <a:avLst/>
          </a:prstGeom>
          <a:noFill/>
        </p:spPr>
        <p:txBody>
          <a:bodyPr wrap="square" lIns="0" tIns="0" rIns="0" bIns="0" rtlCol="0">
            <a:spAutoFit/>
          </a:bodyPr>
          <a:lstStyle/>
          <a:p>
            <a:pPr defTabSz="1828741"/>
            <a:r>
              <a:rPr lang="en-US" sz="2400">
                <a:solidFill>
                  <a:srgbClr val="000000"/>
                </a:solidFill>
                <a:latin typeface="Segoe UI Semilight" panose="020B0402040204020203" pitchFamily="34" charset="0"/>
                <a:cs typeface="Segoe UI Semilight" panose="020B0402040204020203" pitchFamily="34" charset="0"/>
              </a:rPr>
              <a:t>Azure Functions</a:t>
            </a:r>
            <a:endParaRPr lang="en-US" sz="2801">
              <a:solidFill>
                <a:srgbClr val="000000"/>
              </a:solidFill>
              <a:latin typeface="Segoe UI Semilight" panose="020B0402040204020203" pitchFamily="34" charset="0"/>
              <a:cs typeface="Segoe UI Semilight" panose="020B0402040204020203" pitchFamily="34" charset="0"/>
            </a:endParaRPr>
          </a:p>
        </p:txBody>
      </p:sp>
      <p:sp>
        <p:nvSpPr>
          <p:cNvPr id="44" name="Rounded Rectangle 43">
            <a:extLst>
              <a:ext uri="{FF2B5EF4-FFF2-40B4-BE49-F238E27FC236}">
                <a16:creationId xmlns:a16="http://schemas.microsoft.com/office/drawing/2014/main" id="{608C28D5-773C-6EF6-510F-B207671F148A}"/>
              </a:ext>
              <a:ext uri="{C183D7F6-B498-43B3-948B-1728B52AA6E4}">
                <adec:decorative xmlns:adec="http://schemas.microsoft.com/office/drawing/2017/decorative" val="1"/>
              </a:ext>
            </a:extLst>
          </p:cNvPr>
          <p:cNvSpPr/>
          <p:nvPr/>
        </p:nvSpPr>
        <p:spPr bwMode="auto">
          <a:xfrm>
            <a:off x="14991254" y="4745049"/>
            <a:ext cx="3241272" cy="3001285"/>
          </a:xfrm>
          <a:prstGeom prst="roundRect">
            <a:avLst>
              <a:gd name="adj" fmla="val 60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1" tIns="292608" rIns="365761" bIns="292608" numCol="1" spcCol="0" rtlCol="0" fromWordArt="0" anchor="t" anchorCtr="0" forceAA="0" compatLnSpc="1">
            <a:prstTxWarp prst="textNoShape">
              <a:avLst/>
            </a:prstTxWarp>
            <a:noAutofit/>
          </a:bodyPr>
          <a:lstStyle/>
          <a:p>
            <a:pPr defTabSz="1864883" fontAlgn="base">
              <a:spcBef>
                <a:spcPct val="0"/>
              </a:spcBef>
              <a:spcAft>
                <a:spcPct val="0"/>
              </a:spcAft>
            </a:pPr>
            <a:endParaRPr lang="en-US" sz="4000" err="1">
              <a:solidFill>
                <a:srgbClr val="FFFFFF"/>
              </a:soli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5125125-7010-A17E-81D4-1AA41CDD674C}"/>
              </a:ext>
            </a:extLst>
          </p:cNvPr>
          <p:cNvSpPr txBox="1"/>
          <p:nvPr/>
        </p:nvSpPr>
        <p:spPr>
          <a:xfrm>
            <a:off x="16044544" y="4954121"/>
            <a:ext cx="1203856" cy="431015"/>
          </a:xfrm>
          <a:prstGeom prst="rect">
            <a:avLst/>
          </a:prstGeom>
          <a:noFill/>
        </p:spPr>
        <p:txBody>
          <a:bodyPr wrap="none" lIns="0" tIns="0" rIns="0" bIns="0" rtlCol="0">
            <a:spAutoFit/>
          </a:bodyPr>
          <a:lstStyle/>
          <a:p>
            <a:pPr algn="ctr" defTabSz="1828741"/>
            <a:r>
              <a:rPr lang="en-US" sz="2801" b="1">
                <a:solidFill>
                  <a:srgbClr val="000000"/>
                </a:solidFill>
                <a:latin typeface="Segoe UI Semibold" panose="020B0502040204020203" pitchFamily="34" charset="0"/>
                <a:cs typeface="Segoe UI Semibold" panose="020B0502040204020203" pitchFamily="34" charset="0"/>
              </a:rPr>
              <a:t>Models</a:t>
            </a:r>
          </a:p>
        </p:txBody>
      </p:sp>
      <p:sp>
        <p:nvSpPr>
          <p:cNvPr id="46" name="Rounded Rectangle 45">
            <a:extLst>
              <a:ext uri="{FF2B5EF4-FFF2-40B4-BE49-F238E27FC236}">
                <a16:creationId xmlns:a16="http://schemas.microsoft.com/office/drawing/2014/main" id="{7B9FDF8F-741F-0A89-9190-7233AA09C045}"/>
              </a:ext>
              <a:ext uri="{C183D7F6-B498-43B3-948B-1728B52AA6E4}">
                <adec:decorative xmlns:adec="http://schemas.microsoft.com/office/drawing/2017/decorative" val="1"/>
              </a:ext>
            </a:extLst>
          </p:cNvPr>
          <p:cNvSpPr/>
          <p:nvPr/>
        </p:nvSpPr>
        <p:spPr bwMode="auto">
          <a:xfrm>
            <a:off x="11218261" y="4745049"/>
            <a:ext cx="3241272" cy="3001285"/>
          </a:xfrm>
          <a:prstGeom prst="roundRect">
            <a:avLst>
              <a:gd name="adj" fmla="val 60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1" tIns="292608" rIns="365761" bIns="292608" numCol="1" spcCol="0" rtlCol="0" fromWordArt="0" anchor="t" anchorCtr="0" forceAA="0" compatLnSpc="1">
            <a:prstTxWarp prst="textNoShape">
              <a:avLst/>
            </a:prstTxWarp>
            <a:noAutofit/>
          </a:bodyPr>
          <a:lstStyle/>
          <a:p>
            <a:pPr defTabSz="1864883" fontAlgn="base">
              <a:spcBef>
                <a:spcPct val="0"/>
              </a:spcBef>
              <a:spcAft>
                <a:spcPct val="0"/>
              </a:spcAft>
            </a:pPr>
            <a:endParaRPr lang="en-US" sz="4000" err="1">
              <a:solidFill>
                <a:srgbClr val="FFFFFF"/>
              </a:solidFill>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8DF15D29-294F-3495-9EDA-4BB9D7B16619}"/>
              </a:ext>
            </a:extLst>
          </p:cNvPr>
          <p:cNvSpPr txBox="1"/>
          <p:nvPr/>
        </p:nvSpPr>
        <p:spPr>
          <a:xfrm>
            <a:off x="12267429" y="4961540"/>
            <a:ext cx="1142942" cy="431015"/>
          </a:xfrm>
          <a:prstGeom prst="rect">
            <a:avLst/>
          </a:prstGeom>
          <a:noFill/>
        </p:spPr>
        <p:txBody>
          <a:bodyPr wrap="none" lIns="0" tIns="0" rIns="0" bIns="0" rtlCol="0">
            <a:spAutoFit/>
          </a:bodyPr>
          <a:lstStyle/>
          <a:p>
            <a:pPr algn="ctr" defTabSz="1828741"/>
            <a:r>
              <a:rPr lang="en-US" sz="2801" b="1">
                <a:solidFill>
                  <a:srgbClr val="000000"/>
                </a:solidFill>
                <a:latin typeface="Segoe UI Semibold" panose="020B0502040204020203" pitchFamily="34" charset="0"/>
                <a:cs typeface="Segoe UI Semibold" panose="020B0502040204020203" pitchFamily="34" charset="0"/>
              </a:rPr>
              <a:t>Agents</a:t>
            </a:r>
          </a:p>
        </p:txBody>
      </p:sp>
      <p:pic>
        <p:nvPicPr>
          <p:cNvPr id="48" name="Picture 47" descr="A blue square with a black star&#10;&#10;">
            <a:extLst>
              <a:ext uri="{FF2B5EF4-FFF2-40B4-BE49-F238E27FC236}">
                <a16:creationId xmlns:a16="http://schemas.microsoft.com/office/drawing/2014/main" id="{DA19D7A4-3167-850F-008B-83C37DB16399}"/>
              </a:ext>
            </a:extLst>
          </p:cNvPr>
          <p:cNvPicPr>
            <a:picLocks noChangeAspect="1"/>
          </p:cNvPicPr>
          <p:nvPr/>
        </p:nvPicPr>
        <p:blipFill>
          <a:blip r:embed="rId9"/>
          <a:stretch>
            <a:fillRect/>
          </a:stretch>
        </p:blipFill>
        <p:spPr>
          <a:xfrm>
            <a:off x="15396437" y="5803137"/>
            <a:ext cx="818054" cy="818054"/>
          </a:xfrm>
          <a:prstGeom prst="rect">
            <a:avLst/>
          </a:prstGeom>
        </p:spPr>
      </p:pic>
      <p:pic>
        <p:nvPicPr>
          <p:cNvPr id="49" name="Picture 2" descr="Meta logo">
            <a:extLst>
              <a:ext uri="{FF2B5EF4-FFF2-40B4-BE49-F238E27FC236}">
                <a16:creationId xmlns:a16="http://schemas.microsoft.com/office/drawing/2014/main" id="{AB9198B2-72EC-FC7D-B0B5-488CBB44A3B5}"/>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68617" y="5803466"/>
            <a:ext cx="872034" cy="87203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Mistral AI logo">
            <a:extLst>
              <a:ext uri="{FF2B5EF4-FFF2-40B4-BE49-F238E27FC236}">
                <a16:creationId xmlns:a16="http://schemas.microsoft.com/office/drawing/2014/main" id="{53FD3786-259D-AEFC-A16F-84AFE7F87D6A}"/>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286504" y="5919308"/>
            <a:ext cx="567122" cy="56712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A black and green logo&#10;&#10;">
            <a:extLst>
              <a:ext uri="{FF2B5EF4-FFF2-40B4-BE49-F238E27FC236}">
                <a16:creationId xmlns:a16="http://schemas.microsoft.com/office/drawing/2014/main" id="{AE774049-FC8A-7246-1246-613D73A81ED1}"/>
              </a:ext>
            </a:extLst>
          </p:cNvPr>
          <p:cNvPicPr>
            <a:picLocks noChangeAspect="1"/>
          </p:cNvPicPr>
          <p:nvPr/>
        </p:nvPicPr>
        <p:blipFill rotWithShape="1">
          <a:blip r:embed="rId12">
            <a:extLst>
              <a:ext uri="{28A0092B-C50C-407E-A947-70E740481C1C}">
                <a14:useLocalDpi xmlns:a14="http://schemas.microsoft.com/office/drawing/2010/main" val="0"/>
              </a:ext>
            </a:extLst>
          </a:blip>
          <a:srcRect t="-7491" r="80121"/>
          <a:stretch/>
        </p:blipFill>
        <p:spPr>
          <a:xfrm>
            <a:off x="16397564" y="6745808"/>
            <a:ext cx="614137" cy="541450"/>
          </a:xfrm>
          <a:prstGeom prst="rect">
            <a:avLst/>
          </a:prstGeom>
        </p:spPr>
      </p:pic>
      <p:pic>
        <p:nvPicPr>
          <p:cNvPr id="52" name="Picture 51" descr="A colorful hexagon with stars">
            <a:extLst>
              <a:ext uri="{FF2B5EF4-FFF2-40B4-BE49-F238E27FC236}">
                <a16:creationId xmlns:a16="http://schemas.microsoft.com/office/drawing/2014/main" id="{EA7ADF96-56D5-9EAF-4271-54E2455A0B7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901916" y="5553702"/>
            <a:ext cx="1878617" cy="1878617"/>
          </a:xfrm>
          <a:prstGeom prst="rect">
            <a:avLst/>
          </a:prstGeom>
        </p:spPr>
      </p:pic>
      <p:cxnSp>
        <p:nvCxnSpPr>
          <p:cNvPr id="58" name="Straight Connector 57">
            <a:extLst>
              <a:ext uri="{FF2B5EF4-FFF2-40B4-BE49-F238E27FC236}">
                <a16:creationId xmlns:a16="http://schemas.microsoft.com/office/drawing/2014/main" id="{A48F01FC-80FD-7609-CA47-878CE69A65AD}"/>
              </a:ext>
              <a:ext uri="{C183D7F6-B498-43B3-948B-1728B52AA6E4}">
                <adec:decorative xmlns:adec="http://schemas.microsoft.com/office/drawing/2017/decorative" val="1"/>
              </a:ext>
            </a:extLst>
          </p:cNvPr>
          <p:cNvCxnSpPr>
            <a:cxnSpLocks/>
            <a:stCxn id="44" idx="1"/>
            <a:endCxn id="46" idx="3"/>
          </p:cNvCxnSpPr>
          <p:nvPr/>
        </p:nvCxnSpPr>
        <p:spPr>
          <a:xfrm flipH="1">
            <a:off x="14459534" y="6245692"/>
            <a:ext cx="531722" cy="0"/>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44" name="Rounded Rectangle 1043">
            <a:extLst>
              <a:ext uri="{FF2B5EF4-FFF2-40B4-BE49-F238E27FC236}">
                <a16:creationId xmlns:a16="http://schemas.microsoft.com/office/drawing/2014/main" id="{321B938F-B368-C34A-285F-A8561AC97B33}"/>
              </a:ext>
              <a:ext uri="{C183D7F6-B498-43B3-948B-1728B52AA6E4}">
                <adec:decorative xmlns:adec="http://schemas.microsoft.com/office/drawing/2017/decorative" val="1"/>
              </a:ext>
            </a:extLst>
          </p:cNvPr>
          <p:cNvSpPr/>
          <p:nvPr/>
        </p:nvSpPr>
        <p:spPr bwMode="auto">
          <a:xfrm>
            <a:off x="15825790" y="8670054"/>
            <a:ext cx="7470133" cy="4197547"/>
          </a:xfrm>
          <a:prstGeom prst="roundRect">
            <a:avLst>
              <a:gd name="adj" fmla="val 60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1" tIns="292608" rIns="365761" bIns="292608" numCol="1" spcCol="0" rtlCol="0" fromWordArt="0" anchor="t" anchorCtr="0" forceAA="0" compatLnSpc="1">
            <a:prstTxWarp prst="textNoShape">
              <a:avLst/>
            </a:prstTxWarp>
            <a:noAutofit/>
          </a:bodyPr>
          <a:lstStyle/>
          <a:p>
            <a:pPr defTabSz="1864883" fontAlgn="base">
              <a:spcBef>
                <a:spcPct val="0"/>
              </a:spcBef>
              <a:spcAft>
                <a:spcPct val="0"/>
              </a:spcAft>
            </a:pPr>
            <a:endParaRPr lang="en-US" sz="4000" err="1">
              <a:solidFill>
                <a:srgbClr val="FFFFFF"/>
              </a:solidFill>
              <a:latin typeface="Segoe UI"/>
              <a:ea typeface="Segoe UI" pitchFamily="34" charset="0"/>
              <a:cs typeface="Segoe UI" pitchFamily="34" charset="0"/>
            </a:endParaRPr>
          </a:p>
        </p:txBody>
      </p:sp>
      <p:sp>
        <p:nvSpPr>
          <p:cNvPr id="1046" name="Rounded Rectangle 1045">
            <a:extLst>
              <a:ext uri="{FF2B5EF4-FFF2-40B4-BE49-F238E27FC236}">
                <a16:creationId xmlns:a16="http://schemas.microsoft.com/office/drawing/2014/main" id="{CBED5DC8-59DA-0187-3C44-16AF4B429D4B}"/>
              </a:ext>
              <a:ext uri="{C183D7F6-B498-43B3-948B-1728B52AA6E4}">
                <adec:decorative xmlns:adec="http://schemas.microsoft.com/office/drawing/2017/decorative" val="1"/>
              </a:ext>
            </a:extLst>
          </p:cNvPr>
          <p:cNvSpPr/>
          <p:nvPr/>
        </p:nvSpPr>
        <p:spPr bwMode="auto">
          <a:xfrm>
            <a:off x="16294851" y="8978348"/>
            <a:ext cx="6532011" cy="2411781"/>
          </a:xfrm>
          <a:prstGeom prst="roundRect">
            <a:avLst>
              <a:gd name="adj" fmla="val 6089"/>
            </a:avLst>
          </a:prstGeom>
          <a:solidFill>
            <a:schemeClr val="bg1"/>
          </a:solidFill>
          <a:ln w="28575" cap="flat" cmpd="sng" algn="ctr">
            <a:gradFill flip="none" rotWithShape="1">
              <a:gsLst>
                <a:gs pos="70000">
                  <a:srgbClr val="8661C5"/>
                </a:gs>
                <a:gs pos="41000">
                  <a:srgbClr val="0078D4"/>
                </a:gs>
                <a:gs pos="0">
                  <a:srgbClr val="49C5B1"/>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358517" tIns="286814" rIns="358517" bIns="286814" numCol="1" spcCol="0" rtlCol="0" fromWordArt="0" anchor="ctr" anchorCtr="0" forceAA="0" compatLnSpc="1">
            <a:prstTxWarp prst="textNoShape">
              <a:avLst/>
            </a:prstTxWarp>
            <a:noAutofit/>
          </a:bodyPr>
          <a:lstStyle/>
          <a:p>
            <a:pPr algn="ctr" defTabSz="1827795" fontAlgn="base">
              <a:lnSpc>
                <a:spcPct val="90000"/>
              </a:lnSpc>
              <a:spcBef>
                <a:spcPct val="0"/>
              </a:spcBef>
              <a:spcAft>
                <a:spcPct val="0"/>
              </a:spcAft>
              <a:tabLst>
                <a:tab pos="10391439" algn="l"/>
              </a:tabLst>
            </a:pPr>
            <a:endParaRPr lang="en-US" sz="2177" b="1" kern="0" err="1">
              <a:solidFill>
                <a:srgbClr val="000000"/>
              </a:solidFill>
              <a:latin typeface="Segoe UI"/>
              <a:cs typeface="Segoe UI" pitchFamily="34" charset="0"/>
            </a:endParaRPr>
          </a:p>
        </p:txBody>
      </p:sp>
      <p:sp>
        <p:nvSpPr>
          <p:cNvPr id="1057" name="Rounded Rectangle 1056">
            <a:extLst>
              <a:ext uri="{FF2B5EF4-FFF2-40B4-BE49-F238E27FC236}">
                <a16:creationId xmlns:a16="http://schemas.microsoft.com/office/drawing/2014/main" id="{D64C56B8-3484-3D7B-BB9C-A27A4FD6F5E6}"/>
              </a:ext>
              <a:ext uri="{C183D7F6-B498-43B3-948B-1728B52AA6E4}">
                <adec:decorative xmlns:adec="http://schemas.microsoft.com/office/drawing/2017/decorative" val="1"/>
              </a:ext>
            </a:extLst>
          </p:cNvPr>
          <p:cNvSpPr/>
          <p:nvPr/>
        </p:nvSpPr>
        <p:spPr bwMode="auto">
          <a:xfrm>
            <a:off x="7366036" y="4745049"/>
            <a:ext cx="3241272" cy="3001285"/>
          </a:xfrm>
          <a:prstGeom prst="roundRect">
            <a:avLst>
              <a:gd name="adj" fmla="val 60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1" tIns="292608" rIns="365761" bIns="292608" numCol="1" spcCol="0" rtlCol="0" fromWordArt="0" anchor="t" anchorCtr="0" forceAA="0" compatLnSpc="1">
            <a:prstTxWarp prst="textNoShape">
              <a:avLst/>
            </a:prstTxWarp>
            <a:noAutofit/>
          </a:bodyPr>
          <a:lstStyle/>
          <a:p>
            <a:pPr defTabSz="1864883" fontAlgn="base">
              <a:spcBef>
                <a:spcPct val="0"/>
              </a:spcBef>
              <a:spcAft>
                <a:spcPct val="0"/>
              </a:spcAft>
            </a:pPr>
            <a:endParaRPr lang="en-US" sz="4000" err="1">
              <a:solidFill>
                <a:srgbClr val="FFFFFF"/>
              </a:solidFill>
              <a:latin typeface="Segoe UI"/>
              <a:ea typeface="Segoe UI" pitchFamily="34" charset="0"/>
              <a:cs typeface="Segoe UI" pitchFamily="34" charset="0"/>
            </a:endParaRPr>
          </a:p>
        </p:txBody>
      </p:sp>
      <p:sp>
        <p:nvSpPr>
          <p:cNvPr id="1058" name="TextBox 1057">
            <a:extLst>
              <a:ext uri="{FF2B5EF4-FFF2-40B4-BE49-F238E27FC236}">
                <a16:creationId xmlns:a16="http://schemas.microsoft.com/office/drawing/2014/main" id="{4D67BC1D-72DE-C90C-B803-67767E0E481C}"/>
              </a:ext>
            </a:extLst>
          </p:cNvPr>
          <p:cNvSpPr txBox="1"/>
          <p:nvPr/>
        </p:nvSpPr>
        <p:spPr>
          <a:xfrm>
            <a:off x="7690181" y="4935818"/>
            <a:ext cx="2581219" cy="431015"/>
          </a:xfrm>
          <a:prstGeom prst="rect">
            <a:avLst/>
          </a:prstGeom>
          <a:noFill/>
        </p:spPr>
        <p:txBody>
          <a:bodyPr wrap="none" lIns="0" tIns="0" rIns="0" bIns="0" rtlCol="0">
            <a:spAutoFit/>
          </a:bodyPr>
          <a:lstStyle/>
          <a:p>
            <a:pPr algn="ctr" defTabSz="1828741"/>
            <a:r>
              <a:rPr lang="en-US" sz="2801" b="1" dirty="0">
                <a:solidFill>
                  <a:srgbClr val="000000"/>
                </a:solidFill>
                <a:latin typeface="Segoe UI Semibold" panose="020B0502040204020203" pitchFamily="34" charset="0"/>
                <a:cs typeface="Segoe UI Semibold" panose="020B0502040204020203" pitchFamily="34" charset="0"/>
              </a:rPr>
              <a:t>Built-in AI Tools</a:t>
            </a:r>
          </a:p>
        </p:txBody>
      </p:sp>
      <p:cxnSp>
        <p:nvCxnSpPr>
          <p:cNvPr id="1067" name="Straight Connector 1066">
            <a:extLst>
              <a:ext uri="{FF2B5EF4-FFF2-40B4-BE49-F238E27FC236}">
                <a16:creationId xmlns:a16="http://schemas.microsoft.com/office/drawing/2014/main" id="{0FC40E8D-177B-8439-E194-30319A8E024E}"/>
              </a:ext>
              <a:ext uri="{C183D7F6-B498-43B3-948B-1728B52AA6E4}">
                <adec:decorative xmlns:adec="http://schemas.microsoft.com/office/drawing/2017/decorative" val="1"/>
              </a:ext>
            </a:extLst>
          </p:cNvPr>
          <p:cNvCxnSpPr>
            <a:cxnSpLocks/>
            <a:stCxn id="46" idx="1"/>
            <a:endCxn id="1057" idx="3"/>
          </p:cNvCxnSpPr>
          <p:nvPr/>
        </p:nvCxnSpPr>
        <p:spPr>
          <a:xfrm flipH="1">
            <a:off x="10607311" y="6245692"/>
            <a:ext cx="610951" cy="0"/>
          </a:xfrm>
          <a:prstGeom prst="line">
            <a:avLst/>
          </a:prstGeom>
          <a:ln w="12700">
            <a:solidFill>
              <a:schemeClr val="tx1"/>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71" name="TextBox 1070">
            <a:extLst>
              <a:ext uri="{FF2B5EF4-FFF2-40B4-BE49-F238E27FC236}">
                <a16:creationId xmlns:a16="http://schemas.microsoft.com/office/drawing/2014/main" id="{F33E4EC6-3EC7-4C1F-7A46-175B74F84C77}"/>
              </a:ext>
            </a:extLst>
          </p:cNvPr>
          <p:cNvSpPr txBox="1"/>
          <p:nvPr/>
        </p:nvSpPr>
        <p:spPr>
          <a:xfrm>
            <a:off x="2701738" y="7330987"/>
            <a:ext cx="2171235" cy="692626"/>
          </a:xfrm>
          <a:prstGeom prst="rect">
            <a:avLst/>
          </a:prstGeom>
          <a:noFill/>
        </p:spPr>
        <p:txBody>
          <a:bodyPr wrap="none" lIns="0" tIns="0" rIns="0" bIns="0" rtlCol="0">
            <a:spAutoFit/>
          </a:bodyPr>
          <a:lstStyle/>
          <a:p>
            <a:pPr defTabSz="1828741"/>
            <a:r>
              <a:rPr lang="en-US" sz="2101" b="1">
                <a:solidFill>
                  <a:srgbClr val="000000"/>
                </a:solidFill>
                <a:latin typeface="Segoe UI Semibold" panose="020B0502040204020203" pitchFamily="34" charset="0"/>
                <a:cs typeface="Segoe UI Semibold" panose="020B0502040204020203" pitchFamily="34" charset="0"/>
              </a:rPr>
              <a:t>Azure AI Search</a:t>
            </a:r>
            <a:br>
              <a:rPr lang="en-US" sz="2101" b="1">
                <a:solidFill>
                  <a:srgbClr val="000000"/>
                </a:solidFill>
                <a:latin typeface="Segoe UI Semibold" panose="020B0502040204020203" pitchFamily="34" charset="0"/>
                <a:cs typeface="Segoe UI Semibold" panose="020B0502040204020203" pitchFamily="34" charset="0"/>
              </a:rPr>
            </a:br>
            <a:r>
              <a:rPr lang="en-US" sz="2400">
                <a:solidFill>
                  <a:srgbClr val="000000"/>
                </a:solidFill>
                <a:latin typeface="Segoe UI Semilight" panose="020B0402040204020203" pitchFamily="34" charset="0"/>
                <a:cs typeface="Segoe UI Semilight" panose="020B0402040204020203" pitchFamily="34" charset="0"/>
              </a:rPr>
              <a:t>File search index</a:t>
            </a:r>
            <a:endParaRPr lang="en-US" sz="2200">
              <a:solidFill>
                <a:srgbClr val="000000"/>
              </a:solidFill>
              <a:latin typeface="Segoe UI Semilight" panose="020B0402040204020203" pitchFamily="34" charset="0"/>
              <a:cs typeface="Segoe UI Semilight" panose="020B0402040204020203" pitchFamily="34" charset="0"/>
            </a:endParaRPr>
          </a:p>
        </p:txBody>
      </p:sp>
      <p:grpSp>
        <p:nvGrpSpPr>
          <p:cNvPr id="1098" name="Group 1097">
            <a:extLst>
              <a:ext uri="{FF2B5EF4-FFF2-40B4-BE49-F238E27FC236}">
                <a16:creationId xmlns:a16="http://schemas.microsoft.com/office/drawing/2014/main" id="{B9E1A53C-E568-575C-638E-473BE72D5E85}"/>
              </a:ext>
              <a:ext uri="{C183D7F6-B498-43B3-948B-1728B52AA6E4}">
                <adec:decorative xmlns:adec="http://schemas.microsoft.com/office/drawing/2017/decorative" val="1"/>
              </a:ext>
            </a:extLst>
          </p:cNvPr>
          <p:cNvGrpSpPr/>
          <p:nvPr/>
        </p:nvGrpSpPr>
        <p:grpSpPr>
          <a:xfrm>
            <a:off x="856433" y="3704217"/>
            <a:ext cx="1994138" cy="4490322"/>
            <a:chOff x="416133" y="1728527"/>
            <a:chExt cx="1023318" cy="2304269"/>
          </a:xfrm>
        </p:grpSpPr>
        <p:pic>
          <p:nvPicPr>
            <p:cNvPr id="1036" name="Picture 12" descr="Azure Cosmos DB – グローバル分散データベース サービス | Microsoft Azure">
              <a:extLst>
                <a:ext uri="{FF2B5EF4-FFF2-40B4-BE49-F238E27FC236}">
                  <a16:creationId xmlns:a16="http://schemas.microsoft.com/office/drawing/2014/main" id="{234D7D46-3C7E-D2E2-D5EA-6993825B572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2824" y="1728527"/>
              <a:ext cx="1009937" cy="53021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zure Key Vault | New Relic">
              <a:extLst>
                <a:ext uri="{FF2B5EF4-FFF2-40B4-BE49-F238E27FC236}">
                  <a16:creationId xmlns:a16="http://schemas.microsoft.com/office/drawing/2014/main" id="{B4B0C016-A134-C541-5B02-B714DCE7EB1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79494" y="2369211"/>
              <a:ext cx="896596" cy="4707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quot;azure blob storage color&quot; Icon - Download for free – Iconduck">
              <a:extLst>
                <a:ext uri="{FF2B5EF4-FFF2-40B4-BE49-F238E27FC236}">
                  <a16:creationId xmlns:a16="http://schemas.microsoft.com/office/drawing/2014/main" id="{71B88C99-E862-E4B3-9CEE-10387F9BD34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4794" y="2997747"/>
              <a:ext cx="505996" cy="430887"/>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8" descr="Pricing - Azure AI Search | Microsoft Azure">
              <a:extLst>
                <a:ext uri="{FF2B5EF4-FFF2-40B4-BE49-F238E27FC236}">
                  <a16:creationId xmlns:a16="http://schemas.microsoft.com/office/drawing/2014/main" id="{4D5721AE-BBC1-32F7-F576-5CE19EC5680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16133" y="3495554"/>
              <a:ext cx="1023318" cy="537242"/>
            </a:xfrm>
            <a:prstGeom prst="rect">
              <a:avLst/>
            </a:prstGeom>
            <a:noFill/>
            <a:extLst>
              <a:ext uri="{909E8E84-426E-40DD-AFC4-6F175D3DCCD1}">
                <a14:hiddenFill xmlns:a14="http://schemas.microsoft.com/office/drawing/2010/main">
                  <a:solidFill>
                    <a:srgbClr val="FFFFFF"/>
                  </a:solidFill>
                </a14:hiddenFill>
              </a:ext>
            </a:extLst>
          </p:spPr>
        </p:pic>
      </p:grpSp>
      <p:sp>
        <p:nvSpPr>
          <p:cNvPr id="1086" name="Right Brace 1085">
            <a:extLst>
              <a:ext uri="{FF2B5EF4-FFF2-40B4-BE49-F238E27FC236}">
                <a16:creationId xmlns:a16="http://schemas.microsoft.com/office/drawing/2014/main" id="{88032E71-28A1-68BF-12F1-CDF6185E3200}"/>
              </a:ext>
              <a:ext uri="{C183D7F6-B498-43B3-948B-1728B52AA6E4}">
                <adec:decorative xmlns:adec="http://schemas.microsoft.com/office/drawing/2017/decorative" val="1"/>
              </a:ext>
            </a:extLst>
          </p:cNvPr>
          <p:cNvSpPr/>
          <p:nvPr/>
        </p:nvSpPr>
        <p:spPr>
          <a:xfrm>
            <a:off x="5153303" y="3717756"/>
            <a:ext cx="443317" cy="434467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828741"/>
            <a:endParaRPr lang="en-US" sz="3601">
              <a:solidFill>
                <a:srgbClr val="000000"/>
              </a:solidFill>
              <a:latin typeface="Segoe UI"/>
            </a:endParaRPr>
          </a:p>
        </p:txBody>
      </p:sp>
      <p:cxnSp>
        <p:nvCxnSpPr>
          <p:cNvPr id="1099" name="Elbow Connector 1098">
            <a:extLst>
              <a:ext uri="{FF2B5EF4-FFF2-40B4-BE49-F238E27FC236}">
                <a16:creationId xmlns:a16="http://schemas.microsoft.com/office/drawing/2014/main" id="{F8246F5A-8FA1-CA92-87AA-C09DB9DE2B6F}"/>
              </a:ext>
              <a:ext uri="{C183D7F6-B498-43B3-948B-1728B52AA6E4}">
                <adec:decorative xmlns:adec="http://schemas.microsoft.com/office/drawing/2017/decorative" val="1"/>
              </a:ext>
            </a:extLst>
          </p:cNvPr>
          <p:cNvCxnSpPr>
            <a:cxnSpLocks/>
            <a:stCxn id="1100" idx="1"/>
          </p:cNvCxnSpPr>
          <p:nvPr/>
        </p:nvCxnSpPr>
        <p:spPr>
          <a:xfrm rot="10800000" flipH="1">
            <a:off x="10410244" y="8092840"/>
            <a:ext cx="1977395" cy="2140746"/>
          </a:xfrm>
          <a:prstGeom prst="bentConnector4">
            <a:avLst>
              <a:gd name="adj1" fmla="val 99961"/>
              <a:gd name="adj2" fmla="val 6651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00" name="Right Brace 1099">
            <a:extLst>
              <a:ext uri="{FF2B5EF4-FFF2-40B4-BE49-F238E27FC236}">
                <a16:creationId xmlns:a16="http://schemas.microsoft.com/office/drawing/2014/main" id="{38767790-13F2-554C-3794-9784A0C89ED3}"/>
              </a:ext>
              <a:ext uri="{C183D7F6-B498-43B3-948B-1728B52AA6E4}">
                <adec:decorative xmlns:adec="http://schemas.microsoft.com/office/drawing/2017/decorative" val="1"/>
              </a:ext>
            </a:extLst>
          </p:cNvPr>
          <p:cNvSpPr/>
          <p:nvPr/>
        </p:nvSpPr>
        <p:spPr>
          <a:xfrm>
            <a:off x="10066874" y="9526627"/>
            <a:ext cx="343371" cy="1413918"/>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828741"/>
            <a:endParaRPr lang="en-US" sz="3601">
              <a:solidFill>
                <a:srgbClr val="000000"/>
              </a:solidFill>
              <a:latin typeface="Segoe UI"/>
            </a:endParaRPr>
          </a:p>
        </p:txBody>
      </p:sp>
      <p:sp>
        <p:nvSpPr>
          <p:cNvPr id="1105" name="Right Brace 1104">
            <a:extLst>
              <a:ext uri="{FF2B5EF4-FFF2-40B4-BE49-F238E27FC236}">
                <a16:creationId xmlns:a16="http://schemas.microsoft.com/office/drawing/2014/main" id="{5EBC15B8-3E65-969E-ACF2-40EF3FA93E5B}"/>
              </a:ext>
              <a:ext uri="{C183D7F6-B498-43B3-948B-1728B52AA6E4}">
                <adec:decorative xmlns:adec="http://schemas.microsoft.com/office/drawing/2017/decorative" val="1"/>
              </a:ext>
            </a:extLst>
          </p:cNvPr>
          <p:cNvSpPr/>
          <p:nvPr/>
        </p:nvSpPr>
        <p:spPr>
          <a:xfrm rot="5400000">
            <a:off x="18404887" y="-3173967"/>
            <a:ext cx="297399" cy="10120449"/>
          </a:xfrm>
          <a:prstGeom prst="rightBrace">
            <a:avLst>
              <a:gd name="adj1" fmla="val 8333"/>
              <a:gd name="adj2" fmla="val 3253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828741"/>
            <a:endParaRPr lang="en-US" sz="3601">
              <a:solidFill>
                <a:srgbClr val="000000"/>
              </a:solidFill>
              <a:latin typeface="Segoe UI"/>
            </a:endParaRPr>
          </a:p>
        </p:txBody>
      </p:sp>
      <p:cxnSp>
        <p:nvCxnSpPr>
          <p:cNvPr id="1118" name="Straight Connector 1117">
            <a:extLst>
              <a:ext uri="{FF2B5EF4-FFF2-40B4-BE49-F238E27FC236}">
                <a16:creationId xmlns:a16="http://schemas.microsoft.com/office/drawing/2014/main" id="{2D9C1E06-4933-D7A3-E8D6-EF6CA53EFD28}"/>
              </a:ext>
              <a:ext uri="{C183D7F6-B498-43B3-948B-1728B52AA6E4}">
                <adec:decorative xmlns:adec="http://schemas.microsoft.com/office/drawing/2017/decorative" val="1"/>
              </a:ext>
            </a:extLst>
          </p:cNvPr>
          <p:cNvCxnSpPr>
            <a:cxnSpLocks/>
          </p:cNvCxnSpPr>
          <p:nvPr/>
        </p:nvCxnSpPr>
        <p:spPr>
          <a:xfrm flipH="1">
            <a:off x="20322256" y="8064434"/>
            <a:ext cx="8664" cy="8812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0" name="TextBox 1119">
            <a:extLst>
              <a:ext uri="{FF2B5EF4-FFF2-40B4-BE49-F238E27FC236}">
                <a16:creationId xmlns:a16="http://schemas.microsoft.com/office/drawing/2014/main" id="{971C9CCD-A9F9-A8C2-AF23-8F055F240D90}"/>
              </a:ext>
            </a:extLst>
          </p:cNvPr>
          <p:cNvSpPr txBox="1"/>
          <p:nvPr/>
        </p:nvSpPr>
        <p:spPr>
          <a:xfrm>
            <a:off x="16547080" y="9137092"/>
            <a:ext cx="5251471" cy="861774"/>
          </a:xfrm>
          <a:prstGeom prst="rect">
            <a:avLst/>
          </a:prstGeom>
          <a:noFill/>
        </p:spPr>
        <p:txBody>
          <a:bodyPr wrap="square" lIns="0" tIns="0" rIns="0" bIns="0" rtlCol="0">
            <a:spAutoFit/>
          </a:bodyPr>
          <a:lstStyle/>
          <a:p>
            <a:pPr defTabSz="1828741"/>
            <a:r>
              <a:rPr lang="en-US" sz="3200" b="1" dirty="0">
                <a:solidFill>
                  <a:srgbClr val="000000"/>
                </a:solidFill>
                <a:latin typeface="Segoe UI Semibold" panose="020B0502040204020203" pitchFamily="34" charset="0"/>
                <a:cs typeface="Segoe UI Semibold" panose="020B0502040204020203" pitchFamily="34" charset="0"/>
              </a:rPr>
              <a:t>Microsoft Agent Framework</a:t>
            </a:r>
            <a:br>
              <a:rPr lang="en-US" sz="3200" b="1" dirty="0">
                <a:solidFill>
                  <a:srgbClr val="000000"/>
                </a:solidFill>
                <a:latin typeface="Segoe UI Semibold" panose="020B0502040204020203" pitchFamily="34" charset="0"/>
                <a:cs typeface="Segoe UI Semibold" panose="020B0502040204020203" pitchFamily="34" charset="0"/>
              </a:rPr>
            </a:br>
            <a:r>
              <a:rPr lang="en-US" sz="2400" dirty="0">
                <a:solidFill>
                  <a:srgbClr val="000000"/>
                </a:solidFill>
                <a:latin typeface="Segoe UI Semilight" panose="020B0402040204020203" pitchFamily="34" charset="0"/>
                <a:cs typeface="Segoe UI Semilight" panose="020B0402040204020203" pitchFamily="34" charset="0"/>
              </a:rPr>
              <a:t>Multi-agent orchestrator</a:t>
            </a:r>
            <a:endParaRPr lang="en-US" sz="3601" dirty="0">
              <a:solidFill>
                <a:srgbClr val="000000"/>
              </a:solidFill>
              <a:latin typeface="Segoe UI Semilight" panose="020B0402040204020203" pitchFamily="34" charset="0"/>
              <a:cs typeface="Segoe UI Semilight" panose="020B0402040204020203" pitchFamily="34" charset="0"/>
            </a:endParaRPr>
          </a:p>
        </p:txBody>
      </p:sp>
      <p:cxnSp>
        <p:nvCxnSpPr>
          <p:cNvPr id="1121" name="Elbow Connector 1120">
            <a:extLst>
              <a:ext uri="{FF2B5EF4-FFF2-40B4-BE49-F238E27FC236}">
                <a16:creationId xmlns:a16="http://schemas.microsoft.com/office/drawing/2014/main" id="{646DCEB0-F9C9-3440-487A-00324FA93DCA}"/>
              </a:ext>
              <a:ext uri="{C183D7F6-B498-43B3-948B-1728B52AA6E4}">
                <adec:decorative xmlns:adec="http://schemas.microsoft.com/office/drawing/2017/decorative" val="1"/>
              </a:ext>
            </a:extLst>
          </p:cNvPr>
          <p:cNvCxnSpPr>
            <a:cxnSpLocks/>
            <a:stCxn id="1128" idx="1"/>
          </p:cNvCxnSpPr>
          <p:nvPr/>
        </p:nvCxnSpPr>
        <p:spPr>
          <a:xfrm rot="5400000" flipH="1" flipV="1">
            <a:off x="14498707" y="10367045"/>
            <a:ext cx="991610" cy="2600655"/>
          </a:xfrm>
          <a:prstGeom prst="bentConnector4">
            <a:avLst>
              <a:gd name="adj1" fmla="val 69697"/>
              <a:gd name="adj2" fmla="val 36"/>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8" name="Right Brace 1127">
            <a:extLst>
              <a:ext uri="{FF2B5EF4-FFF2-40B4-BE49-F238E27FC236}">
                <a16:creationId xmlns:a16="http://schemas.microsoft.com/office/drawing/2014/main" id="{8A8D97EC-C83D-F1DB-3788-5AFD05E058D2}"/>
              </a:ext>
              <a:ext uri="{C183D7F6-B498-43B3-948B-1728B52AA6E4}">
                <adec:decorative xmlns:adec="http://schemas.microsoft.com/office/drawing/2017/decorative" val="1"/>
              </a:ext>
            </a:extLst>
          </p:cNvPr>
          <p:cNvSpPr/>
          <p:nvPr/>
        </p:nvSpPr>
        <p:spPr>
          <a:xfrm rot="16200000">
            <a:off x="10606892" y="8172319"/>
            <a:ext cx="393505" cy="8375224"/>
          </a:xfrm>
          <a:prstGeom prst="rightBrace">
            <a:avLst>
              <a:gd name="adj1" fmla="val 8333"/>
              <a:gd name="adj2" fmla="val 8451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828741"/>
            <a:endParaRPr lang="en-US" sz="3601">
              <a:solidFill>
                <a:srgbClr val="000000"/>
              </a:solidFill>
              <a:latin typeface="Segoe UI"/>
            </a:endParaRPr>
          </a:p>
        </p:txBody>
      </p:sp>
      <p:pic>
        <p:nvPicPr>
          <p:cNvPr id="1134" name="Picture 4" descr="Model Context Protocol · GitHub">
            <a:extLst>
              <a:ext uri="{FF2B5EF4-FFF2-40B4-BE49-F238E27FC236}">
                <a16:creationId xmlns:a16="http://schemas.microsoft.com/office/drawing/2014/main" id="{EEAE2188-D002-A8FC-6205-092D90F3E98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826195" y="12533046"/>
            <a:ext cx="632552" cy="632552"/>
          </a:xfrm>
          <a:prstGeom prst="ellipse">
            <a:avLst/>
          </a:prstGeom>
          <a:noFill/>
          <a:extLst>
            <a:ext uri="{909E8E84-426E-40DD-AFC4-6F175D3DCCD1}">
              <a14:hiddenFill xmlns:a14="http://schemas.microsoft.com/office/drawing/2010/main">
                <a:solidFill>
                  <a:srgbClr val="FFFFFF"/>
                </a:solidFill>
              </a14:hiddenFill>
            </a:ext>
          </a:extLst>
        </p:spPr>
      </p:pic>
      <p:sp>
        <p:nvSpPr>
          <p:cNvPr id="1136" name="TextBox 1135">
            <a:extLst>
              <a:ext uri="{FF2B5EF4-FFF2-40B4-BE49-F238E27FC236}">
                <a16:creationId xmlns:a16="http://schemas.microsoft.com/office/drawing/2014/main" id="{0B960685-46BA-CAA2-F55D-8528BBDCA8A1}"/>
              </a:ext>
            </a:extLst>
          </p:cNvPr>
          <p:cNvSpPr txBox="1"/>
          <p:nvPr/>
        </p:nvSpPr>
        <p:spPr>
          <a:xfrm>
            <a:off x="10697381" y="12665881"/>
            <a:ext cx="1917737" cy="369332"/>
          </a:xfrm>
          <a:prstGeom prst="rect">
            <a:avLst/>
          </a:prstGeom>
          <a:noFill/>
        </p:spPr>
        <p:txBody>
          <a:bodyPr wrap="square" lIns="0" tIns="0" rIns="0" bIns="0" rtlCol="0">
            <a:spAutoFit/>
          </a:bodyPr>
          <a:lstStyle/>
          <a:p>
            <a:pPr defTabSz="1828741"/>
            <a:r>
              <a:rPr lang="en-US" sz="2400">
                <a:solidFill>
                  <a:srgbClr val="000000"/>
                </a:solidFill>
                <a:latin typeface="Segoe UI Semilight" panose="020B0402040204020203" pitchFamily="34" charset="0"/>
                <a:cs typeface="Segoe UI Semilight" panose="020B0402040204020203" pitchFamily="34" charset="0"/>
              </a:rPr>
              <a:t>MCP servers</a:t>
            </a:r>
            <a:endParaRPr lang="en-US" sz="2801">
              <a:solidFill>
                <a:srgbClr val="000000"/>
              </a:solidFill>
              <a:latin typeface="Segoe UI Semilight" panose="020B0402040204020203" pitchFamily="34" charset="0"/>
              <a:cs typeface="Segoe UI Semilight" panose="020B0402040204020203" pitchFamily="34" charset="0"/>
            </a:endParaRPr>
          </a:p>
        </p:txBody>
      </p:sp>
      <p:pic>
        <p:nvPicPr>
          <p:cNvPr id="1137" name="Picture 1136">
            <a:extLst>
              <a:ext uri="{FF2B5EF4-FFF2-40B4-BE49-F238E27FC236}">
                <a16:creationId xmlns:a16="http://schemas.microsoft.com/office/drawing/2014/main" id="{EA766055-420D-9C84-FE27-02EFCFF24357}"/>
              </a:ext>
              <a:ext uri="{C183D7F6-B498-43B3-948B-1728B52AA6E4}">
                <adec:decorative xmlns:adec="http://schemas.microsoft.com/office/drawing/2017/decorative" val="1"/>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a:off x="12736828" y="12523984"/>
            <a:ext cx="621099" cy="650672"/>
          </a:xfrm>
          <a:prstGeom prst="rect">
            <a:avLst/>
          </a:prstGeom>
        </p:spPr>
      </p:pic>
      <p:sp>
        <p:nvSpPr>
          <p:cNvPr id="1138" name="TextBox 1137">
            <a:extLst>
              <a:ext uri="{FF2B5EF4-FFF2-40B4-BE49-F238E27FC236}">
                <a16:creationId xmlns:a16="http://schemas.microsoft.com/office/drawing/2014/main" id="{5F32BCF1-B733-3869-2A4D-545BC789DC55}"/>
              </a:ext>
            </a:extLst>
          </p:cNvPr>
          <p:cNvSpPr txBox="1"/>
          <p:nvPr/>
        </p:nvSpPr>
        <p:spPr>
          <a:xfrm>
            <a:off x="13256583" y="12599209"/>
            <a:ext cx="2024884" cy="461665"/>
          </a:xfrm>
          <a:prstGeom prst="rect">
            <a:avLst/>
          </a:prstGeom>
          <a:noFill/>
        </p:spPr>
        <p:txBody>
          <a:bodyPr wrap="square">
            <a:spAutoFit/>
          </a:bodyPr>
          <a:lstStyle/>
          <a:p>
            <a:pPr defTabSz="1828741">
              <a:defRPr/>
            </a:pPr>
            <a:r>
              <a:rPr lang="en-US" sz="2400">
                <a:solidFill>
                  <a:srgbClr val="281933"/>
                </a:solidFill>
                <a:latin typeface="Segoe Pro Display" panose="020B0502040504020203" pitchFamily="34" charset="0"/>
              </a:rPr>
              <a:t>A2A Servers</a:t>
            </a:r>
          </a:p>
        </p:txBody>
      </p:sp>
      <p:cxnSp>
        <p:nvCxnSpPr>
          <p:cNvPr id="1142" name="Elbow Connector 1141">
            <a:extLst>
              <a:ext uri="{FF2B5EF4-FFF2-40B4-BE49-F238E27FC236}">
                <a16:creationId xmlns:a16="http://schemas.microsoft.com/office/drawing/2014/main" id="{68307C14-C45F-614C-D67B-30D22376116D}"/>
              </a:ext>
              <a:ext uri="{C183D7F6-B498-43B3-948B-1728B52AA6E4}">
                <adec:decorative xmlns:adec="http://schemas.microsoft.com/office/drawing/2017/decorative" val="1"/>
              </a:ext>
            </a:extLst>
          </p:cNvPr>
          <p:cNvCxnSpPr>
            <a:cxnSpLocks/>
            <a:stCxn id="46" idx="2"/>
          </p:cNvCxnSpPr>
          <p:nvPr/>
        </p:nvCxnSpPr>
        <p:spPr>
          <a:xfrm rot="16200000" flipH="1">
            <a:off x="13478275" y="7106956"/>
            <a:ext cx="2177197" cy="3455953"/>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6B485470-0ED7-34D2-E5BB-9F98F506B4F5}"/>
              </a:ext>
              <a:ext uri="{C183D7F6-B498-43B3-948B-1728B52AA6E4}">
                <adec:decorative xmlns:adec="http://schemas.microsoft.com/office/drawing/2017/decorative" val="1"/>
              </a:ext>
            </a:extLst>
          </p:cNvPr>
          <p:cNvCxnSpPr>
            <a:cxnSpLocks/>
          </p:cNvCxnSpPr>
          <p:nvPr/>
        </p:nvCxnSpPr>
        <p:spPr>
          <a:xfrm>
            <a:off x="20317668" y="2034958"/>
            <a:ext cx="17844" cy="46393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4" name="TextBox 1153">
            <a:extLst>
              <a:ext uri="{FF2B5EF4-FFF2-40B4-BE49-F238E27FC236}">
                <a16:creationId xmlns:a16="http://schemas.microsoft.com/office/drawing/2014/main" id="{3A905335-6A96-0F50-517A-7EBAB1852CD2}"/>
              </a:ext>
            </a:extLst>
          </p:cNvPr>
          <p:cNvSpPr txBox="1"/>
          <p:nvPr/>
        </p:nvSpPr>
        <p:spPr>
          <a:xfrm>
            <a:off x="7479535" y="12664658"/>
            <a:ext cx="1900377" cy="646203"/>
          </a:xfrm>
          <a:prstGeom prst="rect">
            <a:avLst/>
          </a:prstGeom>
          <a:noFill/>
        </p:spPr>
        <p:txBody>
          <a:bodyPr wrap="square" lIns="0" tIns="0" rIns="0" bIns="0" rtlCol="0">
            <a:spAutoFit/>
          </a:bodyPr>
          <a:lstStyle/>
          <a:p>
            <a:pPr defTabSz="1828741"/>
            <a:r>
              <a:rPr lang="en-US" sz="2400" dirty="0">
                <a:solidFill>
                  <a:srgbClr val="000000"/>
                </a:solidFill>
                <a:latin typeface="Segoe UI Semilight" panose="020B0402040204020203" pitchFamily="34" charset="0"/>
                <a:cs typeface="Segoe UI Semilight" panose="020B0402040204020203" pitchFamily="34" charset="0"/>
              </a:rPr>
              <a:t>External APIs</a:t>
            </a:r>
            <a:br>
              <a:rPr lang="en-US" sz="2400" dirty="0">
                <a:solidFill>
                  <a:srgbClr val="000000"/>
                </a:solidFill>
                <a:latin typeface="Segoe UI Semilight" panose="020B0402040204020203" pitchFamily="34" charset="0"/>
                <a:cs typeface="Segoe UI Semilight" panose="020B0402040204020203" pitchFamily="34" charset="0"/>
              </a:rPr>
            </a:br>
            <a:r>
              <a:rPr lang="en-US" sz="1799" dirty="0" err="1">
                <a:solidFill>
                  <a:srgbClr val="000000"/>
                </a:solidFill>
                <a:latin typeface="Segoe UI Semilight" panose="020B0402040204020203" pitchFamily="34" charset="0"/>
                <a:cs typeface="Segoe UI Semilight" panose="020B0402040204020203" pitchFamily="34" charset="0"/>
              </a:rPr>
              <a:t>OpenAPI</a:t>
            </a:r>
            <a:r>
              <a:rPr lang="en-US" sz="1799" dirty="0">
                <a:solidFill>
                  <a:srgbClr val="000000"/>
                </a:solidFill>
                <a:latin typeface="Segoe UI Semilight" panose="020B0402040204020203" pitchFamily="34" charset="0"/>
                <a:cs typeface="Segoe UI Semilight" panose="020B0402040204020203" pitchFamily="34" charset="0"/>
              </a:rPr>
              <a:t> specs</a:t>
            </a:r>
            <a:endParaRPr lang="en-US" sz="2801" dirty="0">
              <a:solidFill>
                <a:srgbClr val="000000"/>
              </a:solidFill>
              <a:latin typeface="Segoe UI Semilight" panose="020B0402040204020203" pitchFamily="34" charset="0"/>
              <a:cs typeface="Segoe UI Semilight" panose="020B0402040204020203" pitchFamily="34" charset="0"/>
            </a:endParaRPr>
          </a:p>
        </p:txBody>
      </p:sp>
      <p:pic>
        <p:nvPicPr>
          <p:cNvPr id="1155" name="Picture 2" descr="Microsoft Fabric logo">
            <a:extLst>
              <a:ext uri="{FF2B5EF4-FFF2-40B4-BE49-F238E27FC236}">
                <a16:creationId xmlns:a16="http://schemas.microsoft.com/office/drawing/2014/main" id="{86636677-1D5B-DABF-E0FF-E9AB995C28D0}"/>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20226" y="12260588"/>
            <a:ext cx="670678" cy="670677"/>
          </a:xfrm>
          <a:prstGeom prst="rect">
            <a:avLst/>
          </a:prstGeom>
          <a:noFill/>
          <a:extLst>
            <a:ext uri="{909E8E84-426E-40DD-AFC4-6F175D3DCCD1}">
              <a14:hiddenFill xmlns:a14="http://schemas.microsoft.com/office/drawing/2010/main">
                <a:solidFill>
                  <a:srgbClr val="FFFFFF"/>
                </a:solidFill>
              </a14:hiddenFill>
            </a:ext>
          </a:extLst>
        </p:spPr>
      </p:pic>
      <p:pic>
        <p:nvPicPr>
          <p:cNvPr id="1156" name="Picture 6" descr="SharePoint logo">
            <a:extLst>
              <a:ext uri="{FF2B5EF4-FFF2-40B4-BE49-F238E27FC236}">
                <a16:creationId xmlns:a16="http://schemas.microsoft.com/office/drawing/2014/main" id="{2ABD5F47-6FEB-AFD5-0E10-68A750DC63A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76931" y="12116876"/>
            <a:ext cx="1437162" cy="95810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DC4F51-152B-AC67-49AD-065E59A12B65}"/>
              </a:ext>
            </a:extLst>
          </p:cNvPr>
          <p:cNvSpPr txBox="1"/>
          <p:nvPr/>
        </p:nvSpPr>
        <p:spPr>
          <a:xfrm>
            <a:off x="4419086" y="12411260"/>
            <a:ext cx="2299196" cy="369332"/>
          </a:xfrm>
          <a:prstGeom prst="rect">
            <a:avLst/>
          </a:prstGeom>
          <a:noFill/>
        </p:spPr>
        <p:txBody>
          <a:bodyPr wrap="square" lIns="0" tIns="0" rIns="0" bIns="0" rtlCol="0">
            <a:spAutoFit/>
          </a:bodyPr>
          <a:lstStyle/>
          <a:p>
            <a:pPr defTabSz="1828741"/>
            <a:r>
              <a:rPr lang="en-US" sz="2400">
                <a:solidFill>
                  <a:srgbClr val="000000"/>
                </a:solidFill>
                <a:latin typeface="Segoe UI Semilight" panose="020B0402040204020203" pitchFamily="34" charset="0"/>
                <a:cs typeface="Segoe UI Semilight" panose="020B0402040204020203" pitchFamily="34" charset="0"/>
              </a:rPr>
              <a:t>SharePoint</a:t>
            </a:r>
            <a:endParaRPr lang="en-US" sz="2801">
              <a:solidFill>
                <a:srgbClr val="000000"/>
              </a:solidFill>
              <a:latin typeface="Segoe UI Semilight" panose="020B0402040204020203" pitchFamily="34" charset="0"/>
              <a:cs typeface="Segoe UI Semilight" panose="020B0402040204020203" pitchFamily="34" charset="0"/>
            </a:endParaRPr>
          </a:p>
        </p:txBody>
      </p:sp>
      <p:sp>
        <p:nvSpPr>
          <p:cNvPr id="17" name="TextBox 16">
            <a:extLst>
              <a:ext uri="{FF2B5EF4-FFF2-40B4-BE49-F238E27FC236}">
                <a16:creationId xmlns:a16="http://schemas.microsoft.com/office/drawing/2014/main" id="{75A0BA94-E933-B34B-4877-51AD6289D816}"/>
              </a:ext>
            </a:extLst>
          </p:cNvPr>
          <p:cNvSpPr txBox="1"/>
          <p:nvPr/>
        </p:nvSpPr>
        <p:spPr>
          <a:xfrm>
            <a:off x="1931994" y="12411260"/>
            <a:ext cx="2299196" cy="369332"/>
          </a:xfrm>
          <a:prstGeom prst="rect">
            <a:avLst/>
          </a:prstGeom>
          <a:noFill/>
        </p:spPr>
        <p:txBody>
          <a:bodyPr wrap="square" lIns="0" tIns="0" rIns="0" bIns="0" rtlCol="0">
            <a:spAutoFit/>
          </a:bodyPr>
          <a:lstStyle/>
          <a:p>
            <a:pPr defTabSz="1828741"/>
            <a:r>
              <a:rPr lang="en-US" sz="2400">
                <a:solidFill>
                  <a:srgbClr val="000000"/>
                </a:solidFill>
                <a:latin typeface="Segoe UI Semilight" panose="020B0402040204020203" pitchFamily="34" charset="0"/>
                <a:cs typeface="Segoe UI Semilight" panose="020B0402040204020203" pitchFamily="34" charset="0"/>
              </a:rPr>
              <a:t>Fabric</a:t>
            </a:r>
            <a:endParaRPr lang="en-US" sz="2801">
              <a:solidFill>
                <a:srgbClr val="000000"/>
              </a:solidFill>
              <a:latin typeface="Segoe UI Semilight" panose="020B0402040204020203" pitchFamily="34" charset="0"/>
              <a:cs typeface="Segoe UI Semilight" panose="020B0402040204020203" pitchFamily="34" charset="0"/>
            </a:endParaRPr>
          </a:p>
        </p:txBody>
      </p:sp>
      <p:cxnSp>
        <p:nvCxnSpPr>
          <p:cNvPr id="18" name="Elbow Connector 17">
            <a:extLst>
              <a:ext uri="{FF2B5EF4-FFF2-40B4-BE49-F238E27FC236}">
                <a16:creationId xmlns:a16="http://schemas.microsoft.com/office/drawing/2014/main" id="{3F759B03-B3DB-4911-64F4-F6415E11D656}"/>
              </a:ext>
              <a:ext uri="{C183D7F6-B498-43B3-948B-1728B52AA6E4}">
                <adec:decorative xmlns:adec="http://schemas.microsoft.com/office/drawing/2017/decorative" val="1"/>
              </a:ext>
            </a:extLst>
          </p:cNvPr>
          <p:cNvCxnSpPr>
            <a:cxnSpLocks/>
            <a:endCxn id="20" idx="1"/>
          </p:cNvCxnSpPr>
          <p:nvPr/>
        </p:nvCxnSpPr>
        <p:spPr>
          <a:xfrm rot="10800000" flipV="1">
            <a:off x="7965229" y="8092839"/>
            <a:ext cx="4668568" cy="3715713"/>
          </a:xfrm>
          <a:prstGeom prst="bentConnector4">
            <a:avLst>
              <a:gd name="adj1" fmla="val -245"/>
              <a:gd name="adj2" fmla="val 8459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ight Brace 19">
            <a:extLst>
              <a:ext uri="{FF2B5EF4-FFF2-40B4-BE49-F238E27FC236}">
                <a16:creationId xmlns:a16="http://schemas.microsoft.com/office/drawing/2014/main" id="{2DC8FB57-1A80-FBC0-C481-358FCE3A5D75}"/>
              </a:ext>
              <a:ext uri="{C183D7F6-B498-43B3-948B-1728B52AA6E4}">
                <adec:decorative xmlns:adec="http://schemas.microsoft.com/office/drawing/2017/decorative" val="1"/>
              </a:ext>
            </a:extLst>
          </p:cNvPr>
          <p:cNvSpPr/>
          <p:nvPr/>
        </p:nvSpPr>
        <p:spPr>
          <a:xfrm rot="16200000">
            <a:off x="4866692" y="7746755"/>
            <a:ext cx="348871" cy="8472468"/>
          </a:xfrm>
          <a:prstGeom prst="rightBrace">
            <a:avLst>
              <a:gd name="adj1" fmla="val 8333"/>
              <a:gd name="adj2" fmla="val 84513"/>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828741"/>
            <a:endParaRPr lang="en-US" sz="3601">
              <a:solidFill>
                <a:srgbClr val="000000"/>
              </a:solidFill>
              <a:latin typeface="Segoe UI"/>
            </a:endParaRPr>
          </a:p>
        </p:txBody>
      </p:sp>
      <p:pic>
        <p:nvPicPr>
          <p:cNvPr id="26" name="Picture 4" descr="OpenAPI ">
            <a:extLst>
              <a:ext uri="{FF2B5EF4-FFF2-40B4-BE49-F238E27FC236}">
                <a16:creationId xmlns:a16="http://schemas.microsoft.com/office/drawing/2014/main" id="{35DDB664-1558-C9DD-6325-ADC166CF0689}"/>
              </a:ext>
            </a:extLst>
          </p:cNvPr>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59501" y="12378210"/>
            <a:ext cx="865787" cy="86578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F7061CD-B282-3F59-FA2D-DE8B389AF9E6}"/>
              </a:ext>
            </a:extLst>
          </p:cNvPr>
          <p:cNvSpPr txBox="1"/>
          <p:nvPr/>
        </p:nvSpPr>
        <p:spPr>
          <a:xfrm>
            <a:off x="8240776" y="5919306"/>
            <a:ext cx="1448282" cy="369332"/>
          </a:xfrm>
          <a:prstGeom prst="rect">
            <a:avLst/>
          </a:prstGeom>
          <a:noFill/>
        </p:spPr>
        <p:txBody>
          <a:bodyPr wrap="none" lIns="0" tIns="0" rIns="0" bIns="0" rtlCol="0">
            <a:spAutoFit/>
          </a:bodyPr>
          <a:lstStyle/>
          <a:p>
            <a:pPr defTabSz="1828741"/>
            <a:r>
              <a:rPr lang="en-US" sz="2400" dirty="0">
                <a:solidFill>
                  <a:srgbClr val="000000"/>
                </a:solidFill>
                <a:latin typeface="Segoe UI"/>
              </a:rPr>
              <a:t>File Search</a:t>
            </a:r>
          </a:p>
        </p:txBody>
      </p:sp>
      <p:sp>
        <p:nvSpPr>
          <p:cNvPr id="30" name="TextBox 29">
            <a:extLst>
              <a:ext uri="{FF2B5EF4-FFF2-40B4-BE49-F238E27FC236}">
                <a16:creationId xmlns:a16="http://schemas.microsoft.com/office/drawing/2014/main" id="{5B92EA32-B6B6-E8F7-FCC0-A4A41E1833C0}"/>
              </a:ext>
            </a:extLst>
          </p:cNvPr>
          <p:cNvSpPr txBox="1"/>
          <p:nvPr/>
        </p:nvSpPr>
        <p:spPr>
          <a:xfrm>
            <a:off x="7916905" y="6809066"/>
            <a:ext cx="2051780" cy="338554"/>
          </a:xfrm>
          <a:prstGeom prst="rect">
            <a:avLst/>
          </a:prstGeom>
          <a:noFill/>
        </p:spPr>
        <p:txBody>
          <a:bodyPr wrap="none" lIns="0" tIns="0" rIns="0" bIns="0" rtlCol="0">
            <a:spAutoFit/>
          </a:bodyPr>
          <a:lstStyle/>
          <a:p>
            <a:pPr defTabSz="1828741"/>
            <a:r>
              <a:rPr lang="en-US" sz="2200" dirty="0">
                <a:solidFill>
                  <a:srgbClr val="000000"/>
                </a:solidFill>
                <a:latin typeface="Segoe UI"/>
              </a:rPr>
              <a:t>Code Interpreter</a:t>
            </a:r>
          </a:p>
        </p:txBody>
      </p:sp>
      <p:pic>
        <p:nvPicPr>
          <p:cNvPr id="31" name="Picture 2" descr="Twilio Logo, symbol, meaning, history, PNG, brand">
            <a:extLst>
              <a:ext uri="{FF2B5EF4-FFF2-40B4-BE49-F238E27FC236}">
                <a16:creationId xmlns:a16="http://schemas.microsoft.com/office/drawing/2014/main" id="{4B0250FA-6292-A545-6BDD-051C9913FF09}"/>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8115581" y="712212"/>
            <a:ext cx="1394898" cy="78462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Slack Logo: valor, história, PNG">
            <a:extLst>
              <a:ext uri="{FF2B5EF4-FFF2-40B4-BE49-F238E27FC236}">
                <a16:creationId xmlns:a16="http://schemas.microsoft.com/office/drawing/2014/main" id="{D87A15A9-7579-F106-BD5E-0FCCCA5CBD9B}"/>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6603136" y="712212"/>
            <a:ext cx="1394898" cy="78462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DE595790-8F7E-CAA8-8327-F6CD1ADB8BF1}"/>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15208416" y="565952"/>
            <a:ext cx="1077148" cy="1077148"/>
          </a:xfrm>
          <a:prstGeom prst="rect">
            <a:avLst/>
          </a:prstGeom>
        </p:spPr>
      </p:pic>
      <p:pic>
        <p:nvPicPr>
          <p:cNvPr id="34" name="Picture 6" descr="Microsoft Bot Framework Emulator 4.14.1 • AppDeployNews">
            <a:extLst>
              <a:ext uri="{FF2B5EF4-FFF2-40B4-BE49-F238E27FC236}">
                <a16:creationId xmlns:a16="http://schemas.microsoft.com/office/drawing/2014/main" id="{ECC525A3-B52A-4A6C-10AC-0C083C5A65C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3739275" y="633517"/>
            <a:ext cx="942019" cy="942019"/>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E3854F76-E41C-20B5-0262-C33BEB0A4C6B}"/>
              </a:ext>
            </a:extLst>
          </p:cNvPr>
          <p:cNvGrpSpPr/>
          <p:nvPr/>
        </p:nvGrpSpPr>
        <p:grpSpPr>
          <a:xfrm>
            <a:off x="-164923" y="11679429"/>
            <a:ext cx="15771528" cy="2334917"/>
            <a:chOff x="-91440" y="6438555"/>
            <a:chExt cx="8694420" cy="1287177"/>
          </a:xfrm>
        </p:grpSpPr>
        <p:cxnSp>
          <p:nvCxnSpPr>
            <p:cNvPr id="1079" name="Straight Connector 1078">
              <a:extLst>
                <a:ext uri="{FF2B5EF4-FFF2-40B4-BE49-F238E27FC236}">
                  <a16:creationId xmlns:a16="http://schemas.microsoft.com/office/drawing/2014/main" id="{F780ED94-F7A8-E325-7969-FDE7262F35AD}"/>
                </a:ext>
                <a:ext uri="{C183D7F6-B498-43B3-948B-1728B52AA6E4}">
                  <adec:decorative xmlns:adec="http://schemas.microsoft.com/office/drawing/2017/decorative" val="1"/>
                </a:ext>
              </a:extLst>
            </p:cNvPr>
            <p:cNvCxnSpPr>
              <a:cxnSpLocks/>
            </p:cNvCxnSpPr>
            <p:nvPr/>
          </p:nvCxnSpPr>
          <p:spPr>
            <a:xfrm>
              <a:off x="-91440" y="6438555"/>
              <a:ext cx="8694420" cy="0"/>
            </a:xfrm>
            <a:prstGeom prst="line">
              <a:avLst/>
            </a:prstGeom>
            <a:ln w="12700">
              <a:solidFill>
                <a:schemeClr val="bg2">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07C930A-6F20-BFE0-FEC0-8CB184A45D05}"/>
                </a:ext>
                <a:ext uri="{C183D7F6-B498-43B3-948B-1728B52AA6E4}">
                  <adec:decorative xmlns:adec="http://schemas.microsoft.com/office/drawing/2017/decorative" val="1"/>
                </a:ext>
              </a:extLst>
            </p:cNvPr>
            <p:cNvCxnSpPr>
              <a:cxnSpLocks/>
            </p:cNvCxnSpPr>
            <p:nvPr/>
          </p:nvCxnSpPr>
          <p:spPr>
            <a:xfrm flipV="1">
              <a:off x="8602980" y="6438555"/>
              <a:ext cx="0" cy="1287177"/>
            </a:xfrm>
            <a:prstGeom prst="line">
              <a:avLst/>
            </a:prstGeom>
            <a:ln w="12700">
              <a:solidFill>
                <a:schemeClr val="bg2">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57" name="Picture 56">
            <a:extLst>
              <a:ext uri="{FF2B5EF4-FFF2-40B4-BE49-F238E27FC236}">
                <a16:creationId xmlns:a16="http://schemas.microsoft.com/office/drawing/2014/main" id="{220B3802-3EC8-CE3D-664B-13F08CA06557}"/>
              </a:ext>
            </a:extLst>
          </p:cNvPr>
          <p:cNvPicPr>
            <a:picLocks noChangeAspect="1"/>
          </p:cNvPicPr>
          <p:nvPr/>
        </p:nvPicPr>
        <p:blipFill>
          <a:blip r:embed="rId28"/>
          <a:stretch>
            <a:fillRect/>
          </a:stretch>
        </p:blipFill>
        <p:spPr>
          <a:xfrm>
            <a:off x="19697136" y="6638904"/>
            <a:ext cx="1258904" cy="1448603"/>
          </a:xfrm>
          <a:prstGeom prst="rect">
            <a:avLst/>
          </a:prstGeom>
        </p:spPr>
      </p:pic>
      <p:pic>
        <p:nvPicPr>
          <p:cNvPr id="60" name="Picture 59">
            <a:extLst>
              <a:ext uri="{FF2B5EF4-FFF2-40B4-BE49-F238E27FC236}">
                <a16:creationId xmlns:a16="http://schemas.microsoft.com/office/drawing/2014/main" id="{9CBED51E-8E65-527C-D5CE-368E5E7FFC1D}"/>
              </a:ext>
            </a:extLst>
          </p:cNvPr>
          <p:cNvPicPr>
            <a:picLocks noChangeAspect="1"/>
          </p:cNvPicPr>
          <p:nvPr/>
        </p:nvPicPr>
        <p:blipFill>
          <a:blip r:embed="rId29"/>
          <a:stretch>
            <a:fillRect/>
          </a:stretch>
        </p:blipFill>
        <p:spPr>
          <a:xfrm>
            <a:off x="17745664" y="11600456"/>
            <a:ext cx="1153356" cy="1042824"/>
          </a:xfrm>
          <a:prstGeom prst="rect">
            <a:avLst/>
          </a:prstGeom>
        </p:spPr>
      </p:pic>
      <p:pic>
        <p:nvPicPr>
          <p:cNvPr id="62" name="Picture 61">
            <a:extLst>
              <a:ext uri="{FF2B5EF4-FFF2-40B4-BE49-F238E27FC236}">
                <a16:creationId xmlns:a16="http://schemas.microsoft.com/office/drawing/2014/main" id="{AC08DEBB-D09A-CAEB-7849-FA1C2F38DD3B}"/>
              </a:ext>
            </a:extLst>
          </p:cNvPr>
          <p:cNvPicPr>
            <a:picLocks noChangeAspect="1"/>
          </p:cNvPicPr>
          <p:nvPr/>
        </p:nvPicPr>
        <p:blipFill>
          <a:blip r:embed="rId30"/>
          <a:stretch>
            <a:fillRect/>
          </a:stretch>
        </p:blipFill>
        <p:spPr>
          <a:xfrm>
            <a:off x="19181449" y="11586518"/>
            <a:ext cx="1130178" cy="1070696"/>
          </a:xfrm>
          <a:prstGeom prst="rect">
            <a:avLst/>
          </a:prstGeom>
        </p:spPr>
      </p:pic>
      <p:pic>
        <p:nvPicPr>
          <p:cNvPr id="1027" name="Picture 1026">
            <a:extLst>
              <a:ext uri="{FF2B5EF4-FFF2-40B4-BE49-F238E27FC236}">
                <a16:creationId xmlns:a16="http://schemas.microsoft.com/office/drawing/2014/main" id="{C277F43A-ED9E-0C8C-9383-FB26E3450148}"/>
              </a:ext>
            </a:extLst>
          </p:cNvPr>
          <p:cNvPicPr>
            <a:picLocks noChangeAspect="1"/>
          </p:cNvPicPr>
          <p:nvPr/>
        </p:nvPicPr>
        <p:blipFill>
          <a:blip r:embed="rId31"/>
          <a:stretch>
            <a:fillRect/>
          </a:stretch>
        </p:blipFill>
        <p:spPr>
          <a:xfrm>
            <a:off x="16443352" y="11611925"/>
            <a:ext cx="1019885" cy="1019885"/>
          </a:xfrm>
          <a:prstGeom prst="rect">
            <a:avLst/>
          </a:prstGeom>
        </p:spPr>
      </p:pic>
      <p:pic>
        <p:nvPicPr>
          <p:cNvPr id="1031" name="Picture 1030">
            <a:extLst>
              <a:ext uri="{FF2B5EF4-FFF2-40B4-BE49-F238E27FC236}">
                <a16:creationId xmlns:a16="http://schemas.microsoft.com/office/drawing/2014/main" id="{EAD196DB-A94D-D127-9D48-224107BD0B33}"/>
              </a:ext>
            </a:extLst>
          </p:cNvPr>
          <p:cNvPicPr>
            <a:picLocks noChangeAspect="1"/>
          </p:cNvPicPr>
          <p:nvPr/>
        </p:nvPicPr>
        <p:blipFill>
          <a:blip r:embed="rId32"/>
          <a:stretch>
            <a:fillRect/>
          </a:stretch>
        </p:blipFill>
        <p:spPr>
          <a:xfrm>
            <a:off x="19815943" y="9631851"/>
            <a:ext cx="2272296" cy="1651749"/>
          </a:xfrm>
          <a:prstGeom prst="rect">
            <a:avLst/>
          </a:prstGeom>
        </p:spPr>
      </p:pic>
      <p:sp>
        <p:nvSpPr>
          <p:cNvPr id="1035" name="Rounded Rectangle 17">
            <a:extLst>
              <a:ext uri="{FF2B5EF4-FFF2-40B4-BE49-F238E27FC236}">
                <a16:creationId xmlns:a16="http://schemas.microsoft.com/office/drawing/2014/main" id="{42350FB9-498F-6399-BEBF-E2ADCEF69974}"/>
              </a:ext>
            </a:extLst>
          </p:cNvPr>
          <p:cNvSpPr/>
          <p:nvPr/>
        </p:nvSpPr>
        <p:spPr bwMode="auto">
          <a:xfrm>
            <a:off x="18468179" y="2251848"/>
            <a:ext cx="3716818" cy="926561"/>
          </a:xfrm>
          <a:prstGeom prst="roundRect">
            <a:avLst>
              <a:gd name="adj" fmla="val 9457"/>
            </a:avLst>
          </a:prstGeom>
          <a:solidFill>
            <a:schemeClr val="bg1"/>
          </a:solidFill>
          <a:ln w="28575" cap="flat" cmpd="sng" algn="ctr">
            <a:gradFill flip="none" rotWithShape="1">
              <a:gsLst>
                <a:gs pos="70000">
                  <a:srgbClr val="8661C5"/>
                </a:gs>
                <a:gs pos="41000">
                  <a:srgbClr val="0078D4"/>
                </a:gs>
                <a:gs pos="0">
                  <a:srgbClr val="49C5B1"/>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358517" tIns="286814" rIns="358517" bIns="286814" numCol="1" spcCol="0" rtlCol="0" fromWordArt="0" anchor="ctr" anchorCtr="0" forceAA="0" compatLnSpc="1">
            <a:prstTxWarp prst="textNoShape">
              <a:avLst/>
            </a:prstTxWarp>
            <a:noAutofit/>
          </a:bodyPr>
          <a:lstStyle/>
          <a:p>
            <a:pPr algn="ctr" defTabSz="1827795" fontAlgn="base">
              <a:lnSpc>
                <a:spcPct val="90000"/>
              </a:lnSpc>
              <a:spcBef>
                <a:spcPct val="0"/>
              </a:spcBef>
              <a:spcAft>
                <a:spcPct val="0"/>
              </a:spcAft>
              <a:tabLst>
                <a:tab pos="10391439" algn="l"/>
              </a:tabLst>
              <a:defRPr/>
            </a:pPr>
            <a:r>
              <a:rPr lang="en-US" sz="2177" b="1" kern="0" dirty="0">
                <a:solidFill>
                  <a:srgbClr val="000000"/>
                </a:solidFill>
                <a:latin typeface="Segoe UI"/>
                <a:cs typeface="Segoe UI" pitchFamily="34" charset="0"/>
              </a:rPr>
              <a:t>Microsoft Agent SDK</a:t>
            </a:r>
          </a:p>
        </p:txBody>
      </p:sp>
      <p:pic>
        <p:nvPicPr>
          <p:cNvPr id="1047" name="Imagen 7">
            <a:extLst>
              <a:ext uri="{FF2B5EF4-FFF2-40B4-BE49-F238E27FC236}">
                <a16:creationId xmlns:a16="http://schemas.microsoft.com/office/drawing/2014/main" id="{4E6449FC-3FB3-4A7F-DCE3-F376F3B59410}"/>
              </a:ext>
            </a:extLst>
          </p:cNvPr>
          <p:cNvPicPr>
            <a:picLocks noChangeAspect="1"/>
          </p:cNvPicPr>
          <p:nvPr/>
        </p:nvPicPr>
        <p:blipFill>
          <a:blip r:embed="rId33"/>
          <a:stretch>
            <a:fillRect/>
          </a:stretch>
        </p:blipFill>
        <p:spPr>
          <a:xfrm>
            <a:off x="21859561" y="13143825"/>
            <a:ext cx="1750120" cy="332846"/>
          </a:xfrm>
          <a:prstGeom prst="rect">
            <a:avLst/>
          </a:prstGeom>
        </p:spPr>
      </p:pic>
      <p:pic>
        <p:nvPicPr>
          <p:cNvPr id="2" name="Picture 1">
            <a:extLst>
              <a:ext uri="{FF2B5EF4-FFF2-40B4-BE49-F238E27FC236}">
                <a16:creationId xmlns:a16="http://schemas.microsoft.com/office/drawing/2014/main" id="{92C1E84D-DC7C-9122-41AD-1E1F55E45B47}"/>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5735312" y="2489106"/>
            <a:ext cx="2677411" cy="2271059"/>
          </a:xfrm>
          <a:prstGeom prst="rect">
            <a:avLst/>
          </a:prstGeom>
        </p:spPr>
      </p:pic>
      <p:pic>
        <p:nvPicPr>
          <p:cNvPr id="2052" name="Picture 4">
            <a:extLst>
              <a:ext uri="{FF2B5EF4-FFF2-40B4-BE49-F238E27FC236}">
                <a16:creationId xmlns:a16="http://schemas.microsoft.com/office/drawing/2014/main" id="{9D7839F8-3F09-686B-3A03-7641F67B798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9885201" y="718089"/>
            <a:ext cx="731888" cy="772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8154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2F716-B939-D7DA-00E3-E33616B642C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EB55B67-6730-A7A6-66B2-23564455F8EE}"/>
              </a:ext>
            </a:extLst>
          </p:cNvPr>
          <p:cNvSpPr>
            <a:spLocks noGrp="1"/>
          </p:cNvSpPr>
          <p:nvPr>
            <p:ph type="body" sz="quarter" idx="16"/>
          </p:nvPr>
        </p:nvSpPr>
        <p:spPr>
          <a:xfrm>
            <a:off x="1270159" y="2725962"/>
            <a:ext cx="22401214" cy="10845800"/>
          </a:xfrm>
        </p:spPr>
        <p:txBody>
          <a:bodyPr/>
          <a:lstStyle/>
          <a:p>
            <a:r>
              <a:rPr lang="es-ES" sz="5400" noProof="0" dirty="0"/>
              <a:t>Microsoft junto a Anthropic están creando el SDK MCP «oficial» </a:t>
            </a:r>
            <a:r>
              <a:rPr lang="es-ES" sz="5400" noProof="0" dirty="0">
                <a:sym typeface="Wingdings" panose="05000000000000000000" pitchFamily="2" charset="2"/>
              </a:rPr>
              <a:t></a:t>
            </a:r>
          </a:p>
          <a:p>
            <a:pPr marL="1314450" lvl="1" indent="-571500">
              <a:buFont typeface="Calibri" panose="020F0502020204030204" pitchFamily="34" charset="0"/>
              <a:buChar char="─"/>
            </a:pPr>
            <a:r>
              <a:rPr lang="es-ES" sz="5400" noProof="0" dirty="0"/>
              <a:t>Código: </a:t>
            </a:r>
            <a:r>
              <a:rPr lang="es-ES" sz="5400" u="sng" noProof="0" dirty="0">
                <a:solidFill>
                  <a:srgbClr val="0073C5"/>
                </a:solidFill>
              </a:rPr>
              <a:t>https://aka.ms/mcp-cs-sdk</a:t>
            </a:r>
          </a:p>
          <a:p>
            <a:pPr marL="1314450" lvl="1" indent="-571500">
              <a:buFont typeface="Calibri" panose="020F0502020204030204" pitchFamily="34" charset="0"/>
              <a:buChar char="─"/>
            </a:pPr>
            <a:r>
              <a:rPr lang="es-ES" sz="5400" noProof="0" dirty="0"/>
              <a:t>Documentación: </a:t>
            </a:r>
            <a:r>
              <a:rPr lang="es-ES" sz="5400" u="sng" noProof="0" dirty="0">
                <a:solidFill>
                  <a:srgbClr val="0073C5"/>
                </a:solidFill>
              </a:rPr>
              <a:t>https://modelcontextprotocol.github.io/csharp-sdk</a:t>
            </a:r>
            <a:r>
              <a:rPr lang="es-ES" sz="5400" noProof="0" dirty="0"/>
              <a:t> </a:t>
            </a:r>
          </a:p>
          <a:p>
            <a:pPr algn="just">
              <a:lnSpc>
                <a:spcPct val="100000"/>
              </a:lnSpc>
            </a:pPr>
            <a:endParaRPr lang="es-ES" sz="2800" noProof="0" dirty="0"/>
          </a:p>
          <a:p>
            <a:r>
              <a:rPr lang="es-ES" sz="5400" noProof="0" dirty="0"/>
              <a:t>Actualmente en la versión 0.8.0-preview.1, evolucionando constante y rápidamente, con cambios ocasionales importantes</a:t>
            </a:r>
          </a:p>
          <a:p>
            <a:pPr>
              <a:lnSpc>
                <a:spcPct val="100000"/>
              </a:lnSpc>
            </a:pPr>
            <a:endParaRPr lang="es-ES" sz="2800" noProof="0" dirty="0"/>
          </a:p>
          <a:p>
            <a:pPr>
              <a:lnSpc>
                <a:spcPct val="100000"/>
              </a:lnSpc>
            </a:pPr>
            <a:r>
              <a:rPr lang="es-ES" sz="5400" noProof="0" dirty="0"/>
              <a:t>El objetivo es implementar fielmente la especificación MCP</a:t>
            </a:r>
          </a:p>
          <a:p>
            <a:pPr>
              <a:lnSpc>
                <a:spcPct val="100000"/>
              </a:lnSpc>
            </a:pPr>
            <a:endParaRPr lang="es-ES" sz="2800" noProof="0" dirty="0"/>
          </a:p>
          <a:p>
            <a:pPr>
              <a:lnSpc>
                <a:spcPct val="100000"/>
              </a:lnSpc>
            </a:pPr>
            <a:r>
              <a:rPr lang="es-ES" sz="5400" noProof="0" dirty="0"/>
              <a:t>Lo utilizan muchos productos de Microsoft que están añadiendo compatibilidad con servidores MCP</a:t>
            </a:r>
          </a:p>
        </p:txBody>
      </p:sp>
      <p:sp>
        <p:nvSpPr>
          <p:cNvPr id="4" name="TextBox 3">
            <a:extLst>
              <a:ext uri="{FF2B5EF4-FFF2-40B4-BE49-F238E27FC236}">
                <a16:creationId xmlns:a16="http://schemas.microsoft.com/office/drawing/2014/main" id="{1F91A39F-4BF1-411B-6BBF-5D9DBC21E198}"/>
              </a:ext>
            </a:extLst>
          </p:cNvPr>
          <p:cNvSpPr txBox="1"/>
          <p:nvPr/>
        </p:nvSpPr>
        <p:spPr>
          <a:xfrm>
            <a:off x="725713" y="1172419"/>
            <a:ext cx="22729373" cy="1812291"/>
          </a:xfrm>
          <a:prstGeom prst="rect">
            <a:avLst/>
          </a:prstGeom>
        </p:spPr>
        <p:txBody>
          <a:bodyPr/>
          <a:lstStyle>
            <a:lvl1pPr indent="0">
              <a:lnSpc>
                <a:spcPts val="6800"/>
              </a:lnSpc>
              <a:spcBef>
                <a:spcPct val="20000"/>
              </a:spcBef>
              <a:buFont typeface="Arial" pitchFamily="34" charset="0"/>
              <a:buNone/>
              <a:defRPr lang="en-US" sz="5400" b="0" i="0" kern="0" spc="-72" dirty="0" smtClean="0">
                <a:solidFill>
                  <a:srgbClr val="0F0F0F">
                    <a:alpha val="100000"/>
                  </a:srgbClr>
                </a:solidFill>
                <a:latin typeface="Poppins" pitchFamily="2" charset="77"/>
                <a:ea typeface="Poppins" pitchFamily="2" charset="77"/>
                <a:cs typeface="Poppins" pitchFamily="2" charset="77"/>
              </a:defRPr>
            </a:lvl1pPr>
            <a:lvl2pPr marL="1314450" lvl="1" indent="-571500">
              <a:spcBef>
                <a:spcPct val="20000"/>
              </a:spcBef>
              <a:buFont typeface="Calibri" panose="020F0502020204030204" pitchFamily="34" charset="0"/>
              <a:buChar char="─"/>
              <a:defRPr sz="54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sz="6600" b="1" noProof="0" dirty="0">
                <a:solidFill>
                  <a:srgbClr val="7030A0"/>
                </a:solidFill>
              </a:rPr>
              <a:t>MCP 🛠️</a:t>
            </a:r>
          </a:p>
        </p:txBody>
      </p:sp>
    </p:spTree>
    <p:extLst>
      <p:ext uri="{BB962C8B-B14F-4D97-AF65-F5344CB8AC3E}">
        <p14:creationId xmlns:p14="http://schemas.microsoft.com/office/powerpoint/2010/main" val="3025947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76E126-7A1F-7008-D87E-25B1F71BB9F6}"/>
              </a:ext>
            </a:extLst>
          </p:cNvPr>
          <p:cNvPicPr>
            <a:picLocks noChangeAspect="1"/>
          </p:cNvPicPr>
          <p:nvPr/>
        </p:nvPicPr>
        <p:blipFill>
          <a:blip r:embed="rId2"/>
          <a:stretch>
            <a:fillRect/>
          </a:stretch>
        </p:blipFill>
        <p:spPr>
          <a:xfrm>
            <a:off x="-1" y="-115459"/>
            <a:ext cx="24387175" cy="14702317"/>
          </a:xfrm>
          <a:prstGeom prst="rect">
            <a:avLst/>
          </a:prstGeom>
        </p:spPr>
      </p:pic>
    </p:spTree>
    <p:extLst>
      <p:ext uri="{BB962C8B-B14F-4D97-AF65-F5344CB8AC3E}">
        <p14:creationId xmlns:p14="http://schemas.microsoft.com/office/powerpoint/2010/main" val="1242204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6846C7-99FC-D0FA-CB32-C84BA164343F}"/>
              </a:ext>
            </a:extLst>
          </p:cNvPr>
          <p:cNvPicPr>
            <a:picLocks noChangeAspect="1"/>
          </p:cNvPicPr>
          <p:nvPr/>
        </p:nvPicPr>
        <p:blipFill>
          <a:blip r:embed="rId2"/>
          <a:stretch>
            <a:fillRect/>
          </a:stretch>
        </p:blipFill>
        <p:spPr>
          <a:xfrm>
            <a:off x="58994" y="0"/>
            <a:ext cx="24387175" cy="13669552"/>
          </a:xfrm>
          <a:prstGeom prst="rect">
            <a:avLst/>
          </a:prstGeom>
        </p:spPr>
      </p:pic>
    </p:spTree>
    <p:extLst>
      <p:ext uri="{BB962C8B-B14F-4D97-AF65-F5344CB8AC3E}">
        <p14:creationId xmlns:p14="http://schemas.microsoft.com/office/powerpoint/2010/main" val="1016763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1D1A1-11F1-43A0-AAE2-66C411E6E7E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8014B46-2C0C-65CB-44C0-946076FEACCD}"/>
              </a:ext>
            </a:extLst>
          </p:cNvPr>
          <p:cNvSpPr>
            <a:spLocks noGrp="1"/>
          </p:cNvSpPr>
          <p:nvPr>
            <p:ph type="body" sz="quarter" idx="12"/>
          </p:nvPr>
        </p:nvSpPr>
        <p:spPr>
          <a:xfrm>
            <a:off x="1068136" y="1187327"/>
            <a:ext cx="12038263" cy="1289311"/>
          </a:xfrm>
        </p:spPr>
        <p:txBody>
          <a:bodyPr/>
          <a:lstStyle/>
          <a:p>
            <a:r>
              <a:rPr lang="es-ES" sz="17300" b="1" noProof="0" dirty="0">
                <a:solidFill>
                  <a:schemeClr val="accent5">
                    <a:lumMod val="50000"/>
                  </a:schemeClr>
                </a:solidFill>
              </a:rPr>
              <a:t>¡GRACIAS!</a:t>
            </a:r>
          </a:p>
        </p:txBody>
      </p:sp>
      <p:grpSp>
        <p:nvGrpSpPr>
          <p:cNvPr id="21" name="Group 20">
            <a:extLst>
              <a:ext uri="{FF2B5EF4-FFF2-40B4-BE49-F238E27FC236}">
                <a16:creationId xmlns:a16="http://schemas.microsoft.com/office/drawing/2014/main" id="{B092DEF4-3F38-8B57-5BAE-7CF4A4C02897}"/>
              </a:ext>
            </a:extLst>
          </p:cNvPr>
          <p:cNvGrpSpPr/>
          <p:nvPr/>
        </p:nvGrpSpPr>
        <p:grpSpPr>
          <a:xfrm>
            <a:off x="-18937047" y="8761598"/>
            <a:ext cx="18637981" cy="5192224"/>
            <a:chOff x="-2820747" y="8761598"/>
            <a:chExt cx="18637981" cy="5192224"/>
          </a:xfrm>
        </p:grpSpPr>
        <p:sp>
          <p:nvSpPr>
            <p:cNvPr id="5" name="Rectangle 4">
              <a:extLst>
                <a:ext uri="{FF2B5EF4-FFF2-40B4-BE49-F238E27FC236}">
                  <a16:creationId xmlns:a16="http://schemas.microsoft.com/office/drawing/2014/main" id="{274E9D0F-4C3E-D384-8772-72CEEB5A3708}"/>
                </a:ext>
              </a:extLst>
            </p:cNvPr>
            <p:cNvSpPr/>
            <p:nvPr/>
          </p:nvSpPr>
          <p:spPr>
            <a:xfrm>
              <a:off x="-2820747" y="10842498"/>
              <a:ext cx="16121276" cy="2406498"/>
            </a:xfrm>
            <a:prstGeom prst="rect">
              <a:avLst/>
            </a:prstGeom>
            <a:solidFill>
              <a:srgbClr val="92D05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32597">
                <a:defRPr/>
              </a:pPr>
              <a:endParaRPr lang="es-ES" sz="1836" noProof="0" dirty="0">
                <a:solidFill>
                  <a:srgbClr val="FFFFFF"/>
                </a:solidFill>
                <a:latin typeface="Segoe UI"/>
              </a:endParaRPr>
            </a:p>
          </p:txBody>
        </p:sp>
        <p:pic>
          <p:nvPicPr>
            <p:cNvPr id="6" name="Picture 5" descr="A computer with a green triangle and text&#10;&#10;Description automatically generated">
              <a:extLst>
                <a:ext uri="{FF2B5EF4-FFF2-40B4-BE49-F238E27FC236}">
                  <a16:creationId xmlns:a16="http://schemas.microsoft.com/office/drawing/2014/main" id="{0BBF149E-A6F4-2129-0DFE-DEA113E58A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5010" y="8761598"/>
              <a:ext cx="5192224" cy="5192224"/>
            </a:xfrm>
            <a:prstGeom prst="rect">
              <a:avLst/>
            </a:prstGeom>
          </p:spPr>
        </p:pic>
      </p:grpSp>
      <p:grpSp>
        <p:nvGrpSpPr>
          <p:cNvPr id="23" name="Group 22">
            <a:extLst>
              <a:ext uri="{FF2B5EF4-FFF2-40B4-BE49-F238E27FC236}">
                <a16:creationId xmlns:a16="http://schemas.microsoft.com/office/drawing/2014/main" id="{22C151C6-E7FC-5597-4D55-C3F3F0082BFC}"/>
              </a:ext>
            </a:extLst>
          </p:cNvPr>
          <p:cNvGrpSpPr/>
          <p:nvPr/>
        </p:nvGrpSpPr>
        <p:grpSpPr>
          <a:xfrm>
            <a:off x="615757" y="12064797"/>
            <a:ext cx="9571805" cy="995277"/>
            <a:chOff x="615757" y="12064797"/>
            <a:chExt cx="9571805" cy="995277"/>
          </a:xfrm>
        </p:grpSpPr>
        <p:sp>
          <p:nvSpPr>
            <p:cNvPr id="8" name="TextBox 7">
              <a:extLst>
                <a:ext uri="{FF2B5EF4-FFF2-40B4-BE49-F238E27FC236}">
                  <a16:creationId xmlns:a16="http://schemas.microsoft.com/office/drawing/2014/main" id="{1D785C8C-75CB-D2EC-20B3-89A88CA3E59B}"/>
                </a:ext>
              </a:extLst>
            </p:cNvPr>
            <p:cNvSpPr txBox="1"/>
            <p:nvPr/>
          </p:nvSpPr>
          <p:spPr>
            <a:xfrm>
              <a:off x="1662987" y="12143044"/>
              <a:ext cx="8524575" cy="646331"/>
            </a:xfrm>
            <a:prstGeom prst="rect">
              <a:avLst/>
            </a:prstGeom>
            <a:noFill/>
          </p:spPr>
          <p:txBody>
            <a:bodyPr wrap="square">
              <a:spAutoFit/>
            </a:bodyPr>
            <a:lstStyle>
              <a:lvl1pPr defTabSz="932597">
                <a:defRPr sz="3600">
                  <a:solidFill>
                    <a:srgbClr val="7030A0"/>
                  </a:solidFill>
                  <a:latin typeface="Segoe UI"/>
                </a:defRPr>
              </a:lvl1pPr>
            </a:lstStyle>
            <a:p>
              <a:r>
                <a:rPr lang="es-ES" noProof="0" dirty="0"/>
                <a:t>https://www.codertectura.com/ </a:t>
              </a:r>
            </a:p>
          </p:txBody>
        </p:sp>
        <p:pic>
          <p:nvPicPr>
            <p:cNvPr id="9" name="Picture 4" descr="New message - Free communications icons">
              <a:extLst>
                <a:ext uri="{FF2B5EF4-FFF2-40B4-BE49-F238E27FC236}">
                  <a16:creationId xmlns:a16="http://schemas.microsoft.com/office/drawing/2014/main" id="{3A014BA6-323C-D364-3F9A-A5696C55194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15757" y="12064797"/>
              <a:ext cx="995277" cy="995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a:extLst>
              <a:ext uri="{FF2B5EF4-FFF2-40B4-BE49-F238E27FC236}">
                <a16:creationId xmlns:a16="http://schemas.microsoft.com/office/drawing/2014/main" id="{32B55366-B178-60B4-794A-6E1A7DF230D3}"/>
              </a:ext>
            </a:extLst>
          </p:cNvPr>
          <p:cNvGrpSpPr/>
          <p:nvPr/>
        </p:nvGrpSpPr>
        <p:grpSpPr>
          <a:xfrm>
            <a:off x="630270" y="10905170"/>
            <a:ext cx="9956640" cy="905082"/>
            <a:chOff x="630270" y="10905170"/>
            <a:chExt cx="9956640" cy="905082"/>
          </a:xfrm>
        </p:grpSpPr>
        <p:sp>
          <p:nvSpPr>
            <p:cNvPr id="11" name="TextBox 10">
              <a:extLst>
                <a:ext uri="{FF2B5EF4-FFF2-40B4-BE49-F238E27FC236}">
                  <a16:creationId xmlns:a16="http://schemas.microsoft.com/office/drawing/2014/main" id="{4C6C4032-4295-A156-272C-0FC5DB20FFD5}"/>
                </a:ext>
              </a:extLst>
            </p:cNvPr>
            <p:cNvSpPr txBox="1"/>
            <p:nvPr/>
          </p:nvSpPr>
          <p:spPr>
            <a:xfrm>
              <a:off x="1662987" y="11034545"/>
              <a:ext cx="8923923" cy="646331"/>
            </a:xfrm>
            <a:prstGeom prst="rect">
              <a:avLst/>
            </a:prstGeom>
            <a:noFill/>
          </p:spPr>
          <p:txBody>
            <a:bodyPr wrap="square">
              <a:spAutoFit/>
            </a:bodyPr>
            <a:lstStyle/>
            <a:p>
              <a:pPr defTabSz="932597">
                <a:defRPr/>
              </a:pPr>
              <a:r>
                <a:rPr lang="es-ES" sz="3600" noProof="0" dirty="0">
                  <a:solidFill>
                    <a:srgbClr val="7030A0"/>
                  </a:solidFill>
                  <a:latin typeface="Segoe UI"/>
                </a:rPr>
                <a:t>https://www.youtube.com/@codertectura</a:t>
              </a:r>
            </a:p>
          </p:txBody>
        </p:sp>
        <p:pic>
          <p:nvPicPr>
            <p:cNvPr id="12" name="Graphic 11">
              <a:extLst>
                <a:ext uri="{FF2B5EF4-FFF2-40B4-BE49-F238E27FC236}">
                  <a16:creationId xmlns:a16="http://schemas.microsoft.com/office/drawing/2014/main" id="{9B099E50-8625-A9BF-A3EA-6B02937C99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0270" y="10905170"/>
              <a:ext cx="995277" cy="905082"/>
            </a:xfrm>
            <a:prstGeom prst="rect">
              <a:avLst/>
            </a:prstGeom>
          </p:spPr>
        </p:pic>
      </p:grpSp>
      <p:pic>
        <p:nvPicPr>
          <p:cNvPr id="13" name="Picture 12">
            <a:extLst>
              <a:ext uri="{FF2B5EF4-FFF2-40B4-BE49-F238E27FC236}">
                <a16:creationId xmlns:a16="http://schemas.microsoft.com/office/drawing/2014/main" id="{921EEC17-E41A-7A41-811F-EDE82EBC2901}"/>
              </a:ext>
            </a:extLst>
          </p:cNvPr>
          <p:cNvPicPr>
            <a:picLocks noChangeAspect="1"/>
          </p:cNvPicPr>
          <p:nvPr/>
        </p:nvPicPr>
        <p:blipFill>
          <a:blip r:embed="rId7"/>
          <a:srcRect b="27161"/>
          <a:stretch>
            <a:fillRect/>
          </a:stretch>
        </p:blipFill>
        <p:spPr>
          <a:xfrm>
            <a:off x="479684" y="7662467"/>
            <a:ext cx="9188395" cy="2927131"/>
          </a:xfrm>
          <a:prstGeom prst="rect">
            <a:avLst/>
          </a:prstGeom>
        </p:spPr>
      </p:pic>
      <p:pic>
        <p:nvPicPr>
          <p:cNvPr id="17" name="Picture 16">
            <a:extLst>
              <a:ext uri="{FF2B5EF4-FFF2-40B4-BE49-F238E27FC236}">
                <a16:creationId xmlns:a16="http://schemas.microsoft.com/office/drawing/2014/main" id="{68A31B91-C0FF-969A-796D-D2017BC8C5B6}"/>
              </a:ext>
            </a:extLst>
          </p:cNvPr>
          <p:cNvPicPr>
            <a:picLocks noChangeAspect="1"/>
          </p:cNvPicPr>
          <p:nvPr/>
        </p:nvPicPr>
        <p:blipFill>
          <a:blip r:embed="rId8"/>
          <a:srcRect l="5931" t="3051" r="7958" b="35491"/>
          <a:stretch>
            <a:fillRect/>
          </a:stretch>
        </p:blipFill>
        <p:spPr>
          <a:xfrm>
            <a:off x="1611034" y="3070942"/>
            <a:ext cx="4470443" cy="4254131"/>
          </a:xfrm>
          <a:prstGeom prst="flowChartConnector">
            <a:avLst/>
          </a:prstGeom>
          <a:ln w="76200">
            <a:solidFill>
              <a:srgbClr val="7030A0"/>
            </a:solidFill>
          </a:ln>
        </p:spPr>
      </p:pic>
      <p:pic>
        <p:nvPicPr>
          <p:cNvPr id="3" name="Picture 17" descr="A blue and white rectangular sign with white text&#10;&#10;Description automatically generated">
            <a:extLst>
              <a:ext uri="{FF2B5EF4-FFF2-40B4-BE49-F238E27FC236}">
                <a16:creationId xmlns:a16="http://schemas.microsoft.com/office/drawing/2014/main" id="{959FCC8E-FEDE-E456-BFA7-53B606C502E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88734" y="4108403"/>
            <a:ext cx="1381058" cy="2183999"/>
          </a:xfrm>
          <a:prstGeom prst="rect">
            <a:avLst/>
          </a:prstGeom>
        </p:spPr>
      </p:pic>
    </p:spTree>
    <p:extLst>
      <p:ext uri="{BB962C8B-B14F-4D97-AF65-F5344CB8AC3E}">
        <p14:creationId xmlns:p14="http://schemas.microsoft.com/office/powerpoint/2010/main" val="3514947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750"/>
                            </p:stCondLst>
                            <p:childTnLst>
                              <p:par>
                                <p:cTn id="12" presetID="42" presetClass="path" presetSubtype="0" accel="50000" decel="50000" fill="hold" nodeType="afterEffect">
                                  <p:stCondLst>
                                    <p:cond delay="0"/>
                                  </p:stCondLst>
                                  <p:childTnLst>
                                    <p:animMotion origin="layout" path="M -0.02031 7.40741E-7 L 0.66717 0.00023 " pathEditMode="relative" rAng="0" ptsTypes="AA">
                                      <p:cBhvr>
                                        <p:cTn id="13" dur="2000" fill="hold"/>
                                        <p:tgtEl>
                                          <p:spTgt spid="21"/>
                                        </p:tgtEl>
                                        <p:attrNameLst>
                                          <p:attrName>ppt_x</p:attrName>
                                          <p:attrName>ppt_y</p:attrName>
                                        </p:attrNameLst>
                                      </p:cBhvr>
                                      <p:rCtr x="34377" y="12"/>
                                    </p:animMotion>
                                  </p:childTnLst>
                                </p:cTn>
                              </p:par>
                            </p:childTnLst>
                          </p:cTn>
                        </p:par>
                        <p:par>
                          <p:cTn id="14" fill="hold">
                            <p:stCondLst>
                              <p:cond delay="2750"/>
                            </p:stCondLst>
                            <p:childTnLst>
                              <p:par>
                                <p:cTn id="15" presetID="10"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325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375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9">
            <a:extLst>
              <a:ext uri="{FF2B5EF4-FFF2-40B4-BE49-F238E27FC236}">
                <a16:creationId xmlns:a16="http://schemas.microsoft.com/office/drawing/2014/main" id="{72B8BEBC-EB2D-AE40-A9CC-F5D366095297}"/>
              </a:ext>
            </a:extLst>
          </p:cNvPr>
          <p:cNvSpPr/>
          <p:nvPr/>
        </p:nvSpPr>
        <p:spPr>
          <a:xfrm>
            <a:off x="4147" y="-1786"/>
            <a:ext cx="24378880" cy="6403775"/>
          </a:xfrm>
          <a:prstGeom prst="rect">
            <a:avLst/>
          </a:prstGeom>
          <a:solidFill>
            <a:srgbClr val="454F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601" noProof="0" dirty="0"/>
          </a:p>
        </p:txBody>
      </p:sp>
      <p:sp>
        <p:nvSpPr>
          <p:cNvPr id="6" name="CuadroTexto 395">
            <a:extLst>
              <a:ext uri="{FF2B5EF4-FFF2-40B4-BE49-F238E27FC236}">
                <a16:creationId xmlns:a16="http://schemas.microsoft.com/office/drawing/2014/main" id="{7294C336-EE3A-BF4B-9043-A7E4C08E2D94}"/>
              </a:ext>
            </a:extLst>
          </p:cNvPr>
          <p:cNvSpPr txBox="1"/>
          <p:nvPr/>
        </p:nvSpPr>
        <p:spPr>
          <a:xfrm flipH="1">
            <a:off x="457212" y="562081"/>
            <a:ext cx="12298343" cy="1767279"/>
          </a:xfrm>
          <a:prstGeom prst="rect">
            <a:avLst/>
          </a:prstGeom>
          <a:noFill/>
        </p:spPr>
        <p:txBody>
          <a:bodyPr wrap="square" rtlCol="0">
            <a:spAutoFit/>
          </a:bodyPr>
          <a:lstStyle/>
          <a:p>
            <a:r>
              <a:rPr lang="es-ES" sz="10884" b="1" noProof="0" dirty="0">
                <a:solidFill>
                  <a:schemeClr val="bg1"/>
                </a:solidFill>
                <a:latin typeface="Segoe UI Light" panose="020B0502040204020203" pitchFamily="34" charset="0"/>
                <a:ea typeface="Roboto" panose="02000000000000000000" pitchFamily="2" charset="0"/>
                <a:cs typeface="Segoe UI Light" panose="020B0502040204020203" pitchFamily="34" charset="0"/>
              </a:rPr>
              <a:t>Rodrigo Liberoff</a:t>
            </a:r>
          </a:p>
        </p:txBody>
      </p:sp>
      <p:sp>
        <p:nvSpPr>
          <p:cNvPr id="7" name="CuadroTexto 395">
            <a:extLst>
              <a:ext uri="{FF2B5EF4-FFF2-40B4-BE49-F238E27FC236}">
                <a16:creationId xmlns:a16="http://schemas.microsoft.com/office/drawing/2014/main" id="{6E474177-5355-654D-93C5-C53F1C63AB07}"/>
              </a:ext>
            </a:extLst>
          </p:cNvPr>
          <p:cNvSpPr txBox="1"/>
          <p:nvPr/>
        </p:nvSpPr>
        <p:spPr>
          <a:xfrm flipH="1">
            <a:off x="726014" y="6720913"/>
            <a:ext cx="3548509" cy="646459"/>
          </a:xfrm>
          <a:prstGeom prst="rect">
            <a:avLst/>
          </a:prstGeom>
          <a:noFill/>
        </p:spPr>
        <p:txBody>
          <a:bodyPr wrap="square" rtlCol="0">
            <a:spAutoFit/>
          </a:bodyPr>
          <a:lstStyle/>
          <a:p>
            <a:r>
              <a:rPr lang="es-ES" sz="3601" b="1" noProof="0" dirty="0">
                <a:solidFill>
                  <a:srgbClr val="454F97"/>
                </a:solidFill>
                <a:latin typeface="Segoe UI Light" panose="020B0502040204020203" pitchFamily="34" charset="0"/>
                <a:ea typeface="Roboto Medium" panose="02000000000000000000" pitchFamily="2" charset="0"/>
                <a:cs typeface="Segoe UI Light" panose="020B0502040204020203" pitchFamily="34" charset="0"/>
              </a:rPr>
              <a:t>¿Quién soy?</a:t>
            </a:r>
          </a:p>
        </p:txBody>
      </p:sp>
      <p:sp>
        <p:nvSpPr>
          <p:cNvPr id="8" name="Rectangle 56">
            <a:extLst>
              <a:ext uri="{FF2B5EF4-FFF2-40B4-BE49-F238E27FC236}">
                <a16:creationId xmlns:a16="http://schemas.microsoft.com/office/drawing/2014/main" id="{C2526CE2-C8FB-D14E-9A75-70C6ED66D423}"/>
              </a:ext>
            </a:extLst>
          </p:cNvPr>
          <p:cNvSpPr/>
          <p:nvPr/>
        </p:nvSpPr>
        <p:spPr>
          <a:xfrm flipH="1">
            <a:off x="726014" y="7442516"/>
            <a:ext cx="8193933" cy="1815882"/>
          </a:xfrm>
          <a:prstGeom prst="rect">
            <a:avLst/>
          </a:prstGeom>
        </p:spPr>
        <p:txBody>
          <a:bodyPr wrap="square">
            <a:spAutoFit/>
          </a:bodyPr>
          <a:lstStyle/>
          <a:p>
            <a:r>
              <a:rPr lang="es-ES" sz="2800" noProof="0" dirty="0">
                <a:latin typeface="Lato Light" panose="020F0502020204030203" pitchFamily="34" charset="0"/>
                <a:ea typeface="Lato Light" panose="020F0502020204030203" pitchFamily="34" charset="0"/>
                <a:cs typeface="Lato Light" panose="020F0502020204030203" pitchFamily="34" charset="0"/>
              </a:rPr>
              <a:t>Soy </a:t>
            </a:r>
            <a:r>
              <a:rPr lang="es-ES" sz="2800" b="1" noProof="0" dirty="0">
                <a:latin typeface="Lato Light" panose="020F0502020204030203" pitchFamily="34" charset="0"/>
                <a:ea typeface="Lato Light" panose="020F0502020204030203" pitchFamily="34" charset="0"/>
                <a:cs typeface="Lato Light" panose="020F0502020204030203" pitchFamily="34" charset="0"/>
              </a:rPr>
              <a:t>Senior Principal Architect for AI Platform Engineering</a:t>
            </a:r>
            <a:r>
              <a:rPr lang="es-ES" sz="2800" noProof="0" dirty="0">
                <a:latin typeface="Lato Light" panose="020F0502020204030203" pitchFamily="34" charset="0"/>
                <a:ea typeface="Lato Light" panose="020F0502020204030203" pitchFamily="34" charset="0"/>
                <a:cs typeface="Lato Light" panose="020F0502020204030203" pitchFamily="34" charset="0"/>
              </a:rPr>
              <a:t>, y uno de los principales referentes en Inteligencia Artificial generativa en </a:t>
            </a:r>
            <a:r>
              <a:rPr lang="es-ES" sz="2800" noProof="0" dirty="0">
                <a:solidFill>
                  <a:srgbClr val="377631"/>
                </a:solidFill>
                <a:effectLst/>
                <a:latin typeface="Segoe UI Semibold" panose="020B0702040204020203" pitchFamily="34" charset="0"/>
                <a:ea typeface="Segoe UI Light" panose="020B0502040204020203" pitchFamily="34" charset="0"/>
              </a:rPr>
              <a:t>E</a:t>
            </a:r>
            <a:r>
              <a:rPr lang="es-ES" sz="2800" noProof="0" dirty="0">
                <a:solidFill>
                  <a:srgbClr val="4AAC33"/>
                </a:solidFill>
                <a:effectLst/>
                <a:latin typeface="Segoe UI Semibold" panose="020B0702040204020203" pitchFamily="34" charset="0"/>
                <a:ea typeface="Segoe UI Light" panose="020B0502040204020203" pitchFamily="34" charset="0"/>
              </a:rPr>
              <a:t>N</a:t>
            </a:r>
            <a:r>
              <a:rPr lang="es-ES" sz="2800" noProof="0" dirty="0">
                <a:solidFill>
                  <a:srgbClr val="0FAE91"/>
                </a:solidFill>
                <a:effectLst/>
                <a:latin typeface="Segoe UI Semibold" panose="020B0702040204020203" pitchFamily="34" charset="0"/>
                <a:ea typeface="Segoe UI Light" panose="020B0502040204020203" pitchFamily="34" charset="0"/>
              </a:rPr>
              <a:t>C</a:t>
            </a:r>
            <a:r>
              <a:rPr lang="es-ES" sz="2800" noProof="0" dirty="0">
                <a:solidFill>
                  <a:srgbClr val="0EA5DF"/>
                </a:solidFill>
                <a:effectLst/>
                <a:latin typeface="Segoe UI Semibold" panose="020B0702040204020203" pitchFamily="34" charset="0"/>
                <a:ea typeface="Segoe UI Light" panose="020B0502040204020203" pitchFamily="34" charset="0"/>
              </a:rPr>
              <a:t>A</a:t>
            </a:r>
            <a:r>
              <a:rPr lang="es-ES" sz="2800" noProof="0" dirty="0">
                <a:solidFill>
                  <a:srgbClr val="444797"/>
                </a:solidFill>
                <a:effectLst/>
                <a:latin typeface="Segoe UI Semibold" panose="020B0702040204020203" pitchFamily="34" charset="0"/>
                <a:ea typeface="Segoe UI Light" panose="020B0502040204020203" pitchFamily="34" charset="0"/>
              </a:rPr>
              <a:t>M</a:t>
            </a:r>
            <a:r>
              <a:rPr lang="es-ES" sz="2800" noProof="0" dirty="0">
                <a:solidFill>
                  <a:srgbClr val="6A398E"/>
                </a:solidFill>
                <a:effectLst/>
                <a:latin typeface="Segoe UI Semibold" panose="020B0702040204020203" pitchFamily="34" charset="0"/>
                <a:ea typeface="Segoe UI Light" panose="020B0502040204020203" pitchFamily="34" charset="0"/>
              </a:rPr>
              <a:t>I</a:t>
            </a:r>
            <a:r>
              <a:rPr lang="es-ES" sz="2800" noProof="0" dirty="0">
                <a:solidFill>
                  <a:srgbClr val="9F3E8F"/>
                </a:solidFill>
                <a:effectLst/>
                <a:latin typeface="Segoe UI Semibold" panose="020B0702040204020203" pitchFamily="34" charset="0"/>
                <a:ea typeface="Segoe UI Light" panose="020B0502040204020203" pitchFamily="34" charset="0"/>
              </a:rPr>
              <a:t>N</a:t>
            </a:r>
            <a:r>
              <a:rPr lang="es-ES" sz="2800" noProof="0" dirty="0">
                <a:solidFill>
                  <a:srgbClr val="C01B37"/>
                </a:solidFill>
                <a:effectLst/>
                <a:latin typeface="Segoe UI Semibold" panose="020B0702040204020203" pitchFamily="34" charset="0"/>
                <a:ea typeface="Segoe UI Light" panose="020B0502040204020203" pitchFamily="34" charset="0"/>
              </a:rPr>
              <a:t>A</a:t>
            </a:r>
            <a:r>
              <a:rPr lang="es-ES" sz="2800" noProof="0" dirty="0">
                <a:latin typeface="Lato Light" panose="020F0502020204030203" pitchFamily="34" charset="0"/>
                <a:ea typeface="Lato Light" panose="020F0502020204030203" pitchFamily="34" charset="0"/>
                <a:cs typeface="Lato Light" panose="020F0502020204030203" pitchFamily="34" charset="0"/>
              </a:rPr>
              <a:t>, con una hiper-especialización en tecnologías Microsoft.</a:t>
            </a:r>
          </a:p>
        </p:txBody>
      </p:sp>
      <p:grpSp>
        <p:nvGrpSpPr>
          <p:cNvPr id="58" name="Group 57">
            <a:extLst>
              <a:ext uri="{FF2B5EF4-FFF2-40B4-BE49-F238E27FC236}">
                <a16:creationId xmlns:a16="http://schemas.microsoft.com/office/drawing/2014/main" id="{EDB4C40B-B8A0-237D-FCE2-B610085C675F}"/>
              </a:ext>
            </a:extLst>
          </p:cNvPr>
          <p:cNvGrpSpPr/>
          <p:nvPr/>
        </p:nvGrpSpPr>
        <p:grpSpPr>
          <a:xfrm>
            <a:off x="6638179" y="220195"/>
            <a:ext cx="11193752" cy="6623016"/>
            <a:chOff x="3578411" y="0"/>
            <a:chExt cx="6286131" cy="3780631"/>
          </a:xfrm>
        </p:grpSpPr>
        <p:pic>
          <p:nvPicPr>
            <p:cNvPr id="57" name="Picture Placeholder 2">
              <a:extLst>
                <a:ext uri="{FF2B5EF4-FFF2-40B4-BE49-F238E27FC236}">
                  <a16:creationId xmlns:a16="http://schemas.microsoft.com/office/drawing/2014/main" id="{DBCCEDB8-012A-544F-9F08-C213F5DAAF53}"/>
                </a:ext>
              </a:extLst>
            </p:cNvPr>
            <p:cNvPicPr>
              <a:picLocks noChangeAspect="1"/>
            </p:cNvPicPr>
            <p:nvPr/>
          </p:nvPicPr>
          <p:blipFill>
            <a:blip r:embed="rId3"/>
            <a:srcRect l="-35840" t="2504" r="-33336" b="-1"/>
            <a:stretch>
              <a:fillRect/>
            </a:stretch>
          </p:blipFill>
          <p:spPr>
            <a:xfrm>
              <a:off x="3578411" y="0"/>
              <a:ext cx="6286131" cy="3529309"/>
            </a:xfrm>
            <a:custGeom>
              <a:avLst/>
              <a:gdLst>
                <a:gd name="connsiteX0" fmla="*/ 1600863 w 11399365"/>
                <a:gd name="connsiteY0" fmla="*/ 0 h 6403450"/>
                <a:gd name="connsiteX1" fmla="*/ 11399365 w 11399365"/>
                <a:gd name="connsiteY1" fmla="*/ 0 h 6403450"/>
                <a:gd name="connsiteX2" fmla="*/ 9798503 w 11399365"/>
                <a:gd name="connsiteY2" fmla="*/ 6403450 h 6403450"/>
                <a:gd name="connsiteX3" fmla="*/ 0 w 11399365"/>
                <a:gd name="connsiteY3" fmla="*/ 6403450 h 6403450"/>
              </a:gdLst>
              <a:ahLst/>
              <a:cxnLst>
                <a:cxn ang="0">
                  <a:pos x="connsiteX0" y="connsiteY0"/>
                </a:cxn>
                <a:cxn ang="0">
                  <a:pos x="connsiteX1" y="connsiteY1"/>
                </a:cxn>
                <a:cxn ang="0">
                  <a:pos x="connsiteX2" y="connsiteY2"/>
                </a:cxn>
                <a:cxn ang="0">
                  <a:pos x="connsiteX3" y="connsiteY3"/>
                </a:cxn>
              </a:cxnLst>
              <a:rect l="l" t="t" r="r" b="b"/>
              <a:pathLst>
                <a:path w="11399365" h="6403450">
                  <a:moveTo>
                    <a:pt x="1600863" y="0"/>
                  </a:moveTo>
                  <a:lnTo>
                    <a:pt x="11399365" y="0"/>
                  </a:lnTo>
                  <a:lnTo>
                    <a:pt x="9798503" y="6403450"/>
                  </a:lnTo>
                  <a:lnTo>
                    <a:pt x="0" y="6403450"/>
                  </a:lnTo>
                  <a:close/>
                </a:path>
              </a:pathLst>
            </a:custGeom>
            <a:effectLst>
              <a:glow rad="228600">
                <a:schemeClr val="accent6">
                  <a:satMod val="175000"/>
                  <a:alpha val="40000"/>
                </a:schemeClr>
              </a:glow>
            </a:effectLst>
          </p:spPr>
        </p:pic>
        <p:sp>
          <p:nvSpPr>
            <p:cNvPr id="3" name="Rectangle 2">
              <a:extLst>
                <a:ext uri="{FF2B5EF4-FFF2-40B4-BE49-F238E27FC236}">
                  <a16:creationId xmlns:a16="http://schemas.microsoft.com/office/drawing/2014/main" id="{81EA1503-687E-D431-2537-A07881C9D62F}"/>
                </a:ext>
              </a:extLst>
            </p:cNvPr>
            <p:cNvSpPr/>
            <p:nvPr/>
          </p:nvSpPr>
          <p:spPr>
            <a:xfrm>
              <a:off x="5242560" y="3529244"/>
              <a:ext cx="3383280" cy="251387"/>
            </a:xfrm>
            <a:prstGeom prst="rect">
              <a:avLst/>
            </a:prstGeom>
            <a:solidFill>
              <a:srgbClr val="EEEA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265" noProof="0" dirty="0"/>
            </a:p>
          </p:txBody>
        </p:sp>
      </p:grpSp>
      <p:pic>
        <p:nvPicPr>
          <p:cNvPr id="60" name="Picture 59" descr="A blue and white rectangular sign with white text&#10;&#10;AI-generated content may be incorrect.">
            <a:extLst>
              <a:ext uri="{FF2B5EF4-FFF2-40B4-BE49-F238E27FC236}">
                <a16:creationId xmlns:a16="http://schemas.microsoft.com/office/drawing/2014/main" id="{18D7AE14-CBFF-0D98-2603-89F30E3F28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158" y="2832628"/>
            <a:ext cx="1664239" cy="2631819"/>
          </a:xfrm>
          <a:prstGeom prst="rect">
            <a:avLst/>
          </a:prstGeom>
        </p:spPr>
      </p:pic>
      <p:pic>
        <p:nvPicPr>
          <p:cNvPr id="1026" name="Picture 2">
            <a:extLst>
              <a:ext uri="{FF2B5EF4-FFF2-40B4-BE49-F238E27FC236}">
                <a16:creationId xmlns:a16="http://schemas.microsoft.com/office/drawing/2014/main" id="{560AF09C-F92A-6614-7AF5-263570822D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8407" y="3088749"/>
            <a:ext cx="2129373" cy="2129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5C678DB-EE79-1023-CA99-F40133E36B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7579" y="3088749"/>
            <a:ext cx="2129373" cy="2129373"/>
          </a:xfrm>
          <a:prstGeom prst="rect">
            <a:avLst/>
          </a:prstGeom>
          <a:noFill/>
          <a:extLst>
            <a:ext uri="{909E8E84-426E-40DD-AFC4-6F175D3DCCD1}">
              <a14:hiddenFill xmlns:a14="http://schemas.microsoft.com/office/drawing/2010/main">
                <a:solidFill>
                  <a:srgbClr val="FFFFFF"/>
                </a:solidFill>
              </a14:hiddenFill>
            </a:ext>
          </a:extLst>
        </p:spPr>
      </p:pic>
      <p:grpSp>
        <p:nvGrpSpPr>
          <p:cNvPr id="1063" name="Group 1062">
            <a:extLst>
              <a:ext uri="{FF2B5EF4-FFF2-40B4-BE49-F238E27FC236}">
                <a16:creationId xmlns:a16="http://schemas.microsoft.com/office/drawing/2014/main" id="{A333C1E3-9EE1-80F8-2AE7-0E4D2BCF9F56}"/>
              </a:ext>
            </a:extLst>
          </p:cNvPr>
          <p:cNvGrpSpPr/>
          <p:nvPr/>
        </p:nvGrpSpPr>
        <p:grpSpPr>
          <a:xfrm>
            <a:off x="15400817" y="4403422"/>
            <a:ext cx="8197780" cy="1828495"/>
            <a:chOff x="8542875" y="2456916"/>
            <a:chExt cx="4519216" cy="1008000"/>
          </a:xfrm>
        </p:grpSpPr>
        <p:pic>
          <p:nvPicPr>
            <p:cNvPr id="1027" name="Graphic 1026">
              <a:extLst>
                <a:ext uri="{FF2B5EF4-FFF2-40B4-BE49-F238E27FC236}">
                  <a16:creationId xmlns:a16="http://schemas.microsoft.com/office/drawing/2014/main" id="{26207103-7056-DE63-2A39-018A015221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2875" y="2456916"/>
              <a:ext cx="1008000" cy="1008000"/>
            </a:xfrm>
            <a:prstGeom prst="rect">
              <a:avLst/>
            </a:prstGeom>
          </p:spPr>
        </p:pic>
        <p:grpSp>
          <p:nvGrpSpPr>
            <p:cNvPr id="1060" name="Group 1059">
              <a:extLst>
                <a:ext uri="{FF2B5EF4-FFF2-40B4-BE49-F238E27FC236}">
                  <a16:creationId xmlns:a16="http://schemas.microsoft.com/office/drawing/2014/main" id="{FB0F8E43-5EE9-C7B9-0C6A-1A7E8EFEBE52}"/>
                </a:ext>
              </a:extLst>
            </p:cNvPr>
            <p:cNvGrpSpPr/>
            <p:nvPr/>
          </p:nvGrpSpPr>
          <p:grpSpPr>
            <a:xfrm>
              <a:off x="9534179" y="2667605"/>
              <a:ext cx="3527912" cy="583267"/>
              <a:chOff x="9511569" y="2626823"/>
              <a:chExt cx="3527912" cy="583267"/>
            </a:xfrm>
          </p:grpSpPr>
          <p:sp>
            <p:nvSpPr>
              <p:cNvPr id="1029" name="TextBox 1028">
                <a:extLst>
                  <a:ext uri="{FF2B5EF4-FFF2-40B4-BE49-F238E27FC236}">
                    <a16:creationId xmlns:a16="http://schemas.microsoft.com/office/drawing/2014/main" id="{62C38E5E-3334-BCB2-AE22-0649ABC165F6}"/>
                  </a:ext>
                </a:extLst>
              </p:cNvPr>
              <p:cNvSpPr txBox="1"/>
              <p:nvPr/>
            </p:nvSpPr>
            <p:spPr>
              <a:xfrm>
                <a:off x="9511569" y="2912992"/>
                <a:ext cx="2844041" cy="297098"/>
              </a:xfrm>
              <a:prstGeom prst="rect">
                <a:avLst/>
              </a:prstGeom>
              <a:noFill/>
            </p:spPr>
            <p:txBody>
              <a:bodyPr wrap="none" rtlCol="0">
                <a:spAutoFit/>
              </a:bodyPr>
              <a:lstStyle/>
              <a:p>
                <a:r>
                  <a:rPr lang="es-ES" sz="2902" b="1" noProof="0" dirty="0">
                    <a:solidFill>
                      <a:schemeClr val="bg1"/>
                    </a:solidFill>
                  </a:rPr>
                  <a:t>Azure Solutions Architect Expert</a:t>
                </a:r>
              </a:p>
            </p:txBody>
          </p:sp>
          <p:sp>
            <p:nvSpPr>
              <p:cNvPr id="1041" name="TextBox 1040">
                <a:extLst>
                  <a:ext uri="{FF2B5EF4-FFF2-40B4-BE49-F238E27FC236}">
                    <a16:creationId xmlns:a16="http://schemas.microsoft.com/office/drawing/2014/main" id="{B46EF098-2FE8-4350-0B17-C4BC0E2ADFF7}"/>
                  </a:ext>
                </a:extLst>
              </p:cNvPr>
              <p:cNvSpPr txBox="1"/>
              <p:nvPr/>
            </p:nvSpPr>
            <p:spPr>
              <a:xfrm>
                <a:off x="9511569" y="2626823"/>
                <a:ext cx="3527912" cy="297097"/>
              </a:xfrm>
              <a:prstGeom prst="rect">
                <a:avLst/>
              </a:prstGeom>
              <a:noFill/>
            </p:spPr>
            <p:txBody>
              <a:bodyPr wrap="none" rtlCol="0">
                <a:spAutoFit/>
              </a:bodyPr>
              <a:lstStyle>
                <a:defPPr>
                  <a:defRPr lang="es-ES"/>
                </a:defPPr>
                <a:lvl1pPr>
                  <a:defRPr b="1">
                    <a:solidFill>
                      <a:schemeClr val="bg1"/>
                    </a:solidFill>
                  </a:defRPr>
                </a:lvl1pPr>
              </a:lstStyle>
              <a:p>
                <a:r>
                  <a:rPr lang="es-ES" sz="2902" noProof="0" dirty="0"/>
                  <a:t>Azure &amp; GitHub DevOps Engineer Expert</a:t>
                </a:r>
              </a:p>
            </p:txBody>
          </p:sp>
        </p:grpSp>
      </p:grpSp>
      <p:grpSp>
        <p:nvGrpSpPr>
          <p:cNvPr id="1062" name="Group 1061">
            <a:extLst>
              <a:ext uri="{FF2B5EF4-FFF2-40B4-BE49-F238E27FC236}">
                <a16:creationId xmlns:a16="http://schemas.microsoft.com/office/drawing/2014/main" id="{61241CC6-B814-74C1-0FAB-7B709EB94FFE}"/>
              </a:ext>
            </a:extLst>
          </p:cNvPr>
          <p:cNvGrpSpPr/>
          <p:nvPr/>
        </p:nvGrpSpPr>
        <p:grpSpPr>
          <a:xfrm>
            <a:off x="15400818" y="2352479"/>
            <a:ext cx="6651011" cy="1828495"/>
            <a:chOff x="8542875" y="1310723"/>
            <a:chExt cx="3666524" cy="1008000"/>
          </a:xfrm>
        </p:grpSpPr>
        <p:pic>
          <p:nvPicPr>
            <p:cNvPr id="1024" name="Graphic 1023">
              <a:extLst>
                <a:ext uri="{FF2B5EF4-FFF2-40B4-BE49-F238E27FC236}">
                  <a16:creationId xmlns:a16="http://schemas.microsoft.com/office/drawing/2014/main" id="{B48B5EF1-E10C-0CDD-DBA6-B92D2353D5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2875" y="1310723"/>
              <a:ext cx="1008000" cy="1008000"/>
            </a:xfrm>
            <a:prstGeom prst="rect">
              <a:avLst/>
            </a:prstGeom>
          </p:spPr>
        </p:pic>
        <p:grpSp>
          <p:nvGrpSpPr>
            <p:cNvPr id="1059" name="Group 1058">
              <a:extLst>
                <a:ext uri="{FF2B5EF4-FFF2-40B4-BE49-F238E27FC236}">
                  <a16:creationId xmlns:a16="http://schemas.microsoft.com/office/drawing/2014/main" id="{6C6A02AA-766D-E159-AEE5-685F4FE26E7A}"/>
                </a:ext>
              </a:extLst>
            </p:cNvPr>
            <p:cNvGrpSpPr/>
            <p:nvPr/>
          </p:nvGrpSpPr>
          <p:grpSpPr>
            <a:xfrm>
              <a:off x="9534179" y="1384856"/>
              <a:ext cx="2675220" cy="787798"/>
              <a:chOff x="12076222" y="126009"/>
              <a:chExt cx="2675220" cy="787798"/>
            </a:xfrm>
          </p:grpSpPr>
          <p:sp>
            <p:nvSpPr>
              <p:cNvPr id="1033" name="TextBox 1032">
                <a:extLst>
                  <a:ext uri="{FF2B5EF4-FFF2-40B4-BE49-F238E27FC236}">
                    <a16:creationId xmlns:a16="http://schemas.microsoft.com/office/drawing/2014/main" id="{3BFA33D3-0626-38D7-4B0A-45DE049B0F1D}"/>
                  </a:ext>
                </a:extLst>
              </p:cNvPr>
              <p:cNvSpPr txBox="1"/>
              <p:nvPr/>
            </p:nvSpPr>
            <p:spPr>
              <a:xfrm>
                <a:off x="12076222" y="126009"/>
                <a:ext cx="2464159" cy="297098"/>
              </a:xfrm>
              <a:prstGeom prst="rect">
                <a:avLst/>
              </a:prstGeom>
              <a:noFill/>
            </p:spPr>
            <p:txBody>
              <a:bodyPr wrap="none" rtlCol="0">
                <a:spAutoFit/>
              </a:bodyPr>
              <a:lstStyle>
                <a:defPPr>
                  <a:defRPr lang="es-ES"/>
                </a:defPPr>
                <a:lvl1pPr>
                  <a:defRPr b="1">
                    <a:solidFill>
                      <a:schemeClr val="bg1"/>
                    </a:solidFill>
                  </a:defRPr>
                </a:lvl1pPr>
              </a:lstStyle>
              <a:p>
                <a:r>
                  <a:rPr lang="es-ES" sz="2902" noProof="0" dirty="0"/>
                  <a:t>Azure AI Engineer Associate</a:t>
                </a:r>
              </a:p>
            </p:txBody>
          </p:sp>
          <p:sp>
            <p:nvSpPr>
              <p:cNvPr id="1037" name="TextBox 1036">
                <a:extLst>
                  <a:ext uri="{FF2B5EF4-FFF2-40B4-BE49-F238E27FC236}">
                    <a16:creationId xmlns:a16="http://schemas.microsoft.com/office/drawing/2014/main" id="{1F6A958C-253D-A0D8-D244-BEB3915F8293}"/>
                  </a:ext>
                </a:extLst>
              </p:cNvPr>
              <p:cNvSpPr txBox="1"/>
              <p:nvPr/>
            </p:nvSpPr>
            <p:spPr>
              <a:xfrm>
                <a:off x="12076222" y="371359"/>
                <a:ext cx="2675220" cy="297098"/>
              </a:xfrm>
              <a:prstGeom prst="rect">
                <a:avLst/>
              </a:prstGeom>
              <a:noFill/>
            </p:spPr>
            <p:txBody>
              <a:bodyPr wrap="none" rtlCol="0">
                <a:spAutoFit/>
              </a:bodyPr>
              <a:lstStyle>
                <a:defPPr>
                  <a:defRPr lang="es-ES"/>
                </a:defPPr>
                <a:lvl1pPr>
                  <a:defRPr b="1">
                    <a:solidFill>
                      <a:schemeClr val="bg1"/>
                    </a:solidFill>
                  </a:defRPr>
                </a:lvl1pPr>
              </a:lstStyle>
              <a:p>
                <a:r>
                  <a:rPr lang="es-ES" sz="2902" noProof="0" dirty="0"/>
                  <a:t>Azure Administrator Associate</a:t>
                </a:r>
              </a:p>
            </p:txBody>
          </p:sp>
          <p:sp>
            <p:nvSpPr>
              <p:cNvPr id="1045" name="TextBox 1044">
                <a:extLst>
                  <a:ext uri="{FF2B5EF4-FFF2-40B4-BE49-F238E27FC236}">
                    <a16:creationId xmlns:a16="http://schemas.microsoft.com/office/drawing/2014/main" id="{8ED32031-1BF1-DA42-86DD-65977EB5775E}"/>
                  </a:ext>
                </a:extLst>
              </p:cNvPr>
              <p:cNvSpPr txBox="1"/>
              <p:nvPr/>
            </p:nvSpPr>
            <p:spPr>
              <a:xfrm>
                <a:off x="12076222" y="616709"/>
                <a:ext cx="2368473" cy="297098"/>
              </a:xfrm>
              <a:prstGeom prst="rect">
                <a:avLst/>
              </a:prstGeom>
              <a:noFill/>
            </p:spPr>
            <p:txBody>
              <a:bodyPr wrap="none" rtlCol="0">
                <a:spAutoFit/>
              </a:bodyPr>
              <a:lstStyle>
                <a:defPPr>
                  <a:defRPr lang="es-ES"/>
                </a:defPPr>
                <a:lvl1pPr>
                  <a:defRPr b="1">
                    <a:solidFill>
                      <a:schemeClr val="bg1"/>
                    </a:solidFill>
                  </a:defRPr>
                </a:lvl1pPr>
              </a:lstStyle>
              <a:p>
                <a:r>
                  <a:rPr lang="es-ES" sz="2902" noProof="0" dirty="0"/>
                  <a:t>Azure Developer Associate</a:t>
                </a:r>
              </a:p>
            </p:txBody>
          </p:sp>
        </p:grpSp>
      </p:grpSp>
      <p:grpSp>
        <p:nvGrpSpPr>
          <p:cNvPr id="1061" name="Group 1060">
            <a:extLst>
              <a:ext uri="{FF2B5EF4-FFF2-40B4-BE49-F238E27FC236}">
                <a16:creationId xmlns:a16="http://schemas.microsoft.com/office/drawing/2014/main" id="{F552D97D-0186-54E9-E5BD-D3E70D36B5B1}"/>
              </a:ext>
            </a:extLst>
          </p:cNvPr>
          <p:cNvGrpSpPr/>
          <p:nvPr/>
        </p:nvGrpSpPr>
        <p:grpSpPr>
          <a:xfrm>
            <a:off x="15400816" y="301533"/>
            <a:ext cx="6677876" cy="1828495"/>
            <a:chOff x="8542875" y="152889"/>
            <a:chExt cx="3681334" cy="1008000"/>
          </a:xfrm>
        </p:grpSpPr>
        <p:pic>
          <p:nvPicPr>
            <p:cNvPr id="62" name="Graphic 61">
              <a:extLst>
                <a:ext uri="{FF2B5EF4-FFF2-40B4-BE49-F238E27FC236}">
                  <a16:creationId xmlns:a16="http://schemas.microsoft.com/office/drawing/2014/main" id="{9EA1304C-7E2A-EF23-1639-F9563CBED2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42875" y="152889"/>
              <a:ext cx="1008000" cy="1008000"/>
            </a:xfrm>
            <a:prstGeom prst="rect">
              <a:avLst/>
            </a:prstGeom>
          </p:spPr>
        </p:pic>
        <p:grpSp>
          <p:nvGrpSpPr>
            <p:cNvPr id="1058" name="Group 1057">
              <a:extLst>
                <a:ext uri="{FF2B5EF4-FFF2-40B4-BE49-F238E27FC236}">
                  <a16:creationId xmlns:a16="http://schemas.microsoft.com/office/drawing/2014/main" id="{13CF6DCF-19BB-1E9C-BA04-9E960523003E}"/>
                </a:ext>
              </a:extLst>
            </p:cNvPr>
            <p:cNvGrpSpPr/>
            <p:nvPr/>
          </p:nvGrpSpPr>
          <p:grpSpPr>
            <a:xfrm>
              <a:off x="9534179" y="227022"/>
              <a:ext cx="2690030" cy="787798"/>
              <a:chOff x="9492904" y="126009"/>
              <a:chExt cx="2690030" cy="787798"/>
            </a:xfrm>
          </p:grpSpPr>
          <p:sp>
            <p:nvSpPr>
              <p:cNvPr id="1049" name="TextBox 1048">
                <a:extLst>
                  <a:ext uri="{FF2B5EF4-FFF2-40B4-BE49-F238E27FC236}">
                    <a16:creationId xmlns:a16="http://schemas.microsoft.com/office/drawing/2014/main" id="{14D63932-F669-E42D-CA34-A3D10ED5B6F0}"/>
                  </a:ext>
                </a:extLst>
              </p:cNvPr>
              <p:cNvSpPr txBox="1"/>
              <p:nvPr/>
            </p:nvSpPr>
            <p:spPr>
              <a:xfrm>
                <a:off x="9492904" y="371359"/>
                <a:ext cx="2072294" cy="297098"/>
              </a:xfrm>
              <a:prstGeom prst="rect">
                <a:avLst/>
              </a:prstGeom>
              <a:noFill/>
            </p:spPr>
            <p:txBody>
              <a:bodyPr wrap="none" rtlCol="0">
                <a:spAutoFit/>
              </a:bodyPr>
              <a:lstStyle>
                <a:defPPr>
                  <a:defRPr lang="es-ES"/>
                </a:defPPr>
                <a:lvl1pPr>
                  <a:defRPr b="1">
                    <a:solidFill>
                      <a:schemeClr val="bg1"/>
                    </a:solidFill>
                  </a:defRPr>
                </a:lvl1pPr>
              </a:lstStyle>
              <a:p>
                <a:r>
                  <a:rPr lang="es-ES" sz="2902" noProof="0" dirty="0"/>
                  <a:t>Azure AI Fundamentals</a:t>
                </a:r>
              </a:p>
            </p:txBody>
          </p:sp>
          <p:sp>
            <p:nvSpPr>
              <p:cNvPr id="1053" name="TextBox 1052">
                <a:extLst>
                  <a:ext uri="{FF2B5EF4-FFF2-40B4-BE49-F238E27FC236}">
                    <a16:creationId xmlns:a16="http://schemas.microsoft.com/office/drawing/2014/main" id="{76D890A5-61F5-EB3E-49B9-F48D96134F8D}"/>
                  </a:ext>
                </a:extLst>
              </p:cNvPr>
              <p:cNvSpPr txBox="1"/>
              <p:nvPr/>
            </p:nvSpPr>
            <p:spPr>
              <a:xfrm>
                <a:off x="9492904" y="616709"/>
                <a:ext cx="2690030" cy="297098"/>
              </a:xfrm>
              <a:prstGeom prst="rect">
                <a:avLst/>
              </a:prstGeom>
              <a:noFill/>
            </p:spPr>
            <p:txBody>
              <a:bodyPr wrap="none" rtlCol="0">
                <a:spAutoFit/>
              </a:bodyPr>
              <a:lstStyle>
                <a:defPPr>
                  <a:defRPr lang="es-ES"/>
                </a:defPPr>
                <a:lvl1pPr>
                  <a:defRPr b="1">
                    <a:solidFill>
                      <a:schemeClr val="bg1"/>
                    </a:solidFill>
                  </a:defRPr>
                </a:lvl1pPr>
              </a:lstStyle>
              <a:p>
                <a:r>
                  <a:rPr lang="es-ES" sz="2902" noProof="0" dirty="0"/>
                  <a:t>Power Platform Fundamentals</a:t>
                </a:r>
              </a:p>
            </p:txBody>
          </p:sp>
          <p:sp>
            <p:nvSpPr>
              <p:cNvPr id="1057" name="TextBox 1056">
                <a:extLst>
                  <a:ext uri="{FF2B5EF4-FFF2-40B4-BE49-F238E27FC236}">
                    <a16:creationId xmlns:a16="http://schemas.microsoft.com/office/drawing/2014/main" id="{CA763ADD-9098-C052-5EEC-9A980EE289FF}"/>
                  </a:ext>
                </a:extLst>
              </p:cNvPr>
              <p:cNvSpPr txBox="1"/>
              <p:nvPr/>
            </p:nvSpPr>
            <p:spPr>
              <a:xfrm>
                <a:off x="9492904" y="126009"/>
                <a:ext cx="1846953" cy="297098"/>
              </a:xfrm>
              <a:prstGeom prst="rect">
                <a:avLst/>
              </a:prstGeom>
              <a:noFill/>
            </p:spPr>
            <p:txBody>
              <a:bodyPr wrap="none" rtlCol="0">
                <a:spAutoFit/>
              </a:bodyPr>
              <a:lstStyle>
                <a:defPPr>
                  <a:defRPr lang="es-ES"/>
                </a:defPPr>
                <a:lvl1pPr>
                  <a:defRPr b="1">
                    <a:solidFill>
                      <a:schemeClr val="bg1"/>
                    </a:solidFill>
                  </a:defRPr>
                </a:lvl1pPr>
              </a:lstStyle>
              <a:p>
                <a:r>
                  <a:rPr lang="es-ES" sz="2902" noProof="0" dirty="0"/>
                  <a:t>Azure Fundamentals</a:t>
                </a:r>
              </a:p>
            </p:txBody>
          </p:sp>
        </p:grpSp>
      </p:grpSp>
      <p:sp>
        <p:nvSpPr>
          <p:cNvPr id="1074" name="TextBox 1073">
            <a:extLst>
              <a:ext uri="{FF2B5EF4-FFF2-40B4-BE49-F238E27FC236}">
                <a16:creationId xmlns:a16="http://schemas.microsoft.com/office/drawing/2014/main" id="{8A5D917A-41D3-191D-5288-208FD82E65CC}"/>
              </a:ext>
            </a:extLst>
          </p:cNvPr>
          <p:cNvSpPr txBox="1"/>
          <p:nvPr/>
        </p:nvSpPr>
        <p:spPr>
          <a:xfrm>
            <a:off x="9214546" y="6928624"/>
            <a:ext cx="14446615" cy="594778"/>
          </a:xfrm>
          <a:prstGeom prst="rect">
            <a:avLst/>
          </a:prstGeom>
          <a:noFill/>
        </p:spPr>
        <p:txBody>
          <a:bodyPr wrap="square">
            <a:spAutoFit/>
          </a:bodyPr>
          <a:lstStyle/>
          <a:p>
            <a:r>
              <a:rPr lang="es-ES" sz="3265" b="1" i="1" noProof="0" dirty="0"/>
              <a:t>¡Soy un veterano de las tecnologías Microsoft, con más de 25 años de experiencia!</a:t>
            </a:r>
          </a:p>
        </p:txBody>
      </p:sp>
      <p:pic>
        <p:nvPicPr>
          <p:cNvPr id="1076" name="Graphic 1075">
            <a:extLst>
              <a:ext uri="{FF2B5EF4-FFF2-40B4-BE49-F238E27FC236}">
                <a16:creationId xmlns:a16="http://schemas.microsoft.com/office/drawing/2014/main" id="{A52D3070-C7A3-A75F-9C93-B8ADEE8523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88125" y="2723400"/>
            <a:ext cx="1175461" cy="1763191"/>
          </a:xfrm>
          <a:prstGeom prst="rect">
            <a:avLst/>
          </a:prstGeom>
        </p:spPr>
      </p:pic>
      <p:grpSp>
        <p:nvGrpSpPr>
          <p:cNvPr id="1080" name="Group 1079">
            <a:extLst>
              <a:ext uri="{FF2B5EF4-FFF2-40B4-BE49-F238E27FC236}">
                <a16:creationId xmlns:a16="http://schemas.microsoft.com/office/drawing/2014/main" id="{8292DB3D-D7E6-1A48-3CFB-F2CE0EC29173}"/>
              </a:ext>
            </a:extLst>
          </p:cNvPr>
          <p:cNvGrpSpPr/>
          <p:nvPr/>
        </p:nvGrpSpPr>
        <p:grpSpPr>
          <a:xfrm>
            <a:off x="11661867" y="8324149"/>
            <a:ext cx="10389962" cy="1110315"/>
            <a:chOff x="5837350" y="4411242"/>
            <a:chExt cx="5727707" cy="612087"/>
          </a:xfrm>
        </p:grpSpPr>
        <p:pic>
          <p:nvPicPr>
            <p:cNvPr id="1078" name="Graphic 1077">
              <a:extLst>
                <a:ext uri="{FF2B5EF4-FFF2-40B4-BE49-F238E27FC236}">
                  <a16:creationId xmlns:a16="http://schemas.microsoft.com/office/drawing/2014/main" id="{7E24F9C0-F230-B94F-ADFC-A2862970D92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37350" y="4411242"/>
              <a:ext cx="884125" cy="612087"/>
            </a:xfrm>
            <a:prstGeom prst="rect">
              <a:avLst/>
            </a:prstGeom>
          </p:spPr>
        </p:pic>
        <p:sp>
          <p:nvSpPr>
            <p:cNvPr id="1079" name="TextBox 1078">
              <a:extLst>
                <a:ext uri="{FF2B5EF4-FFF2-40B4-BE49-F238E27FC236}">
                  <a16:creationId xmlns:a16="http://schemas.microsoft.com/office/drawing/2014/main" id="{C9576BDE-30D4-F5B4-3D66-74E3C1C331DB}"/>
                </a:ext>
              </a:extLst>
            </p:cNvPr>
            <p:cNvSpPr txBox="1"/>
            <p:nvPr/>
          </p:nvSpPr>
          <p:spPr>
            <a:xfrm>
              <a:off x="6749322" y="4424898"/>
              <a:ext cx="4815735" cy="543294"/>
            </a:xfrm>
            <a:prstGeom prst="rect">
              <a:avLst/>
            </a:prstGeom>
            <a:noFill/>
          </p:spPr>
          <p:txBody>
            <a:bodyPr wrap="none" rtlCol="0">
              <a:spAutoFit/>
            </a:bodyPr>
            <a:lstStyle/>
            <a:p>
              <a:r>
                <a:rPr lang="es-ES" sz="2902" noProof="0" dirty="0">
                  <a:latin typeface="Segoe UI Light" panose="020B0502040204020203" pitchFamily="34" charset="0"/>
                  <a:cs typeface="Segoe UI Light" panose="020B0502040204020203" pitchFamily="34" charset="0"/>
                </a:rPr>
                <a:t>Graduado de Ingeniero en Ciencias de la Computación</a:t>
              </a:r>
            </a:p>
            <a:p>
              <a:r>
                <a:rPr lang="es-ES" sz="2902" noProof="0" dirty="0">
                  <a:latin typeface="Segoe UI Light" panose="020B0502040204020203" pitchFamily="34" charset="0"/>
                  <a:cs typeface="Segoe UI Light" panose="020B0502040204020203" pitchFamily="34" charset="0"/>
                </a:rPr>
                <a:t>  </a:t>
              </a:r>
              <a:r>
                <a:rPr lang="es-ES" sz="2177" noProof="0" dirty="0">
                  <a:latin typeface="Segoe UI Light" panose="020B0502040204020203" pitchFamily="34" charset="0"/>
                  <a:cs typeface="Segoe UI Light" panose="020B0502040204020203" pitchFamily="34" charset="0"/>
                </a:rPr>
                <a:t>Universidad Simón Bolívar - Venezuela</a:t>
              </a:r>
            </a:p>
          </p:txBody>
        </p:sp>
      </p:grpSp>
      <p:pic>
        <p:nvPicPr>
          <p:cNvPr id="1102" name="Picture 1101">
            <a:extLst>
              <a:ext uri="{FF2B5EF4-FFF2-40B4-BE49-F238E27FC236}">
                <a16:creationId xmlns:a16="http://schemas.microsoft.com/office/drawing/2014/main" id="{9352AF9A-000A-1330-F707-EA3B9DAADCD9}"/>
              </a:ext>
            </a:extLst>
          </p:cNvPr>
          <p:cNvPicPr>
            <a:picLocks noChangeAspect="1"/>
          </p:cNvPicPr>
          <p:nvPr/>
        </p:nvPicPr>
        <p:blipFill>
          <a:blip r:embed="rId17"/>
          <a:srcRect b="27161"/>
          <a:stretch>
            <a:fillRect/>
          </a:stretch>
        </p:blipFill>
        <p:spPr>
          <a:xfrm>
            <a:off x="11862292" y="9997906"/>
            <a:ext cx="8905542" cy="2837024"/>
          </a:xfrm>
          <a:prstGeom prst="rect">
            <a:avLst/>
          </a:prstGeom>
        </p:spPr>
      </p:pic>
      <p:pic>
        <p:nvPicPr>
          <p:cNvPr id="4" name="Graphic 3">
            <a:extLst>
              <a:ext uri="{FF2B5EF4-FFF2-40B4-BE49-F238E27FC236}">
                <a16:creationId xmlns:a16="http://schemas.microsoft.com/office/drawing/2014/main" id="{E5D30D71-BDAC-9F89-4E38-586C6B3E5C7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40116" y="2723400"/>
            <a:ext cx="1175461" cy="1763191"/>
          </a:xfrm>
          <a:prstGeom prst="rect">
            <a:avLst/>
          </a:prstGeom>
        </p:spPr>
      </p:pic>
      <p:pic>
        <p:nvPicPr>
          <p:cNvPr id="2" name="Picture 1" descr="A computer with a green triangle and text&#10;&#10;Description automatically generated">
            <a:extLst>
              <a:ext uri="{FF2B5EF4-FFF2-40B4-BE49-F238E27FC236}">
                <a16:creationId xmlns:a16="http://schemas.microsoft.com/office/drawing/2014/main" id="{3EDA391D-EC86-17D3-99CE-986A5CEB00B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8311" y="9236403"/>
            <a:ext cx="3154680" cy="3154680"/>
          </a:xfrm>
          <a:prstGeom prst="rect">
            <a:avLst/>
          </a:prstGeom>
        </p:spPr>
      </p:pic>
      <p:grpSp>
        <p:nvGrpSpPr>
          <p:cNvPr id="12" name="Group 11">
            <a:extLst>
              <a:ext uri="{FF2B5EF4-FFF2-40B4-BE49-F238E27FC236}">
                <a16:creationId xmlns:a16="http://schemas.microsoft.com/office/drawing/2014/main" id="{09E3F959-FD86-A486-8E0C-1B3351873DF8}"/>
              </a:ext>
            </a:extLst>
          </p:cNvPr>
          <p:cNvGrpSpPr/>
          <p:nvPr/>
        </p:nvGrpSpPr>
        <p:grpSpPr>
          <a:xfrm>
            <a:off x="6313821" y="11137940"/>
            <a:ext cx="1865189" cy="2271716"/>
            <a:chOff x="5007579" y="9734318"/>
            <a:chExt cx="2662332" cy="3242600"/>
          </a:xfrm>
        </p:grpSpPr>
        <p:pic>
          <p:nvPicPr>
            <p:cNvPr id="10" name="Picture 9">
              <a:extLst>
                <a:ext uri="{FF2B5EF4-FFF2-40B4-BE49-F238E27FC236}">
                  <a16:creationId xmlns:a16="http://schemas.microsoft.com/office/drawing/2014/main" id="{B39503F8-F839-9100-07D9-437DC5AC5971}"/>
                </a:ext>
              </a:extLst>
            </p:cNvPr>
            <p:cNvPicPr>
              <a:picLocks noChangeAspect="1"/>
            </p:cNvPicPr>
            <p:nvPr/>
          </p:nvPicPr>
          <p:blipFill>
            <a:blip r:embed="rId21"/>
            <a:stretch>
              <a:fillRect/>
            </a:stretch>
          </p:blipFill>
          <p:spPr>
            <a:xfrm>
              <a:off x="5007579" y="9734318"/>
              <a:ext cx="2539698" cy="2539698"/>
            </a:xfrm>
            <a:prstGeom prst="rect">
              <a:avLst/>
            </a:prstGeom>
          </p:spPr>
        </p:pic>
        <p:sp>
          <p:nvSpPr>
            <p:cNvPr id="11" name="TextBox 10">
              <a:extLst>
                <a:ext uri="{FF2B5EF4-FFF2-40B4-BE49-F238E27FC236}">
                  <a16:creationId xmlns:a16="http://schemas.microsoft.com/office/drawing/2014/main" id="{56E6AD1E-0C8E-F7E6-2E24-FC616B207024}"/>
                </a:ext>
              </a:extLst>
            </p:cNvPr>
            <p:cNvSpPr txBox="1"/>
            <p:nvPr/>
          </p:nvSpPr>
          <p:spPr>
            <a:xfrm>
              <a:off x="5038146" y="12274015"/>
              <a:ext cx="2631765" cy="702903"/>
            </a:xfrm>
            <a:prstGeom prst="rect">
              <a:avLst/>
            </a:prstGeom>
            <a:noFill/>
          </p:spPr>
          <p:txBody>
            <a:bodyPr wrap="none" rtlCol="0">
              <a:spAutoFit/>
            </a:bodyPr>
            <a:lstStyle/>
            <a:p>
              <a:r>
                <a:rPr lang="es-ES" sz="2600" b="1" noProof="0" dirty="0">
                  <a:solidFill>
                    <a:srgbClr val="0073C5"/>
                  </a:solidFill>
                </a:rPr>
                <a:t>Azurebrains</a:t>
              </a:r>
            </a:p>
          </p:txBody>
        </p:sp>
      </p:grpSp>
      <p:pic>
        <p:nvPicPr>
          <p:cNvPr id="13" name="Graphic 12">
            <a:extLst>
              <a:ext uri="{FF2B5EF4-FFF2-40B4-BE49-F238E27FC236}">
                <a16:creationId xmlns:a16="http://schemas.microsoft.com/office/drawing/2014/main" id="{33B96DA3-4A6C-98C4-F7E6-3AEB3B96F89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14915" y="9604677"/>
            <a:ext cx="3314700" cy="962025"/>
          </a:xfrm>
          <a:prstGeom prst="rect">
            <a:avLst/>
          </a:prstGeom>
        </p:spPr>
      </p:pic>
      <p:pic>
        <p:nvPicPr>
          <p:cNvPr id="15" name="Graphic 14">
            <a:extLst>
              <a:ext uri="{FF2B5EF4-FFF2-40B4-BE49-F238E27FC236}">
                <a16:creationId xmlns:a16="http://schemas.microsoft.com/office/drawing/2014/main" id="{62022CE5-C591-9320-AEB0-667EDE11FF5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670255" y="10800818"/>
            <a:ext cx="2915182" cy="2915182"/>
          </a:xfrm>
          <a:prstGeom prst="rect">
            <a:avLst/>
          </a:prstGeom>
        </p:spPr>
      </p:pic>
    </p:spTree>
    <p:extLst>
      <p:ext uri="{BB962C8B-B14F-4D97-AF65-F5344CB8AC3E}">
        <p14:creationId xmlns:p14="http://schemas.microsoft.com/office/powerpoint/2010/main" val="374515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42DA78-05C1-BE39-E4E2-C4B24C81FCC4}"/>
              </a:ext>
            </a:extLst>
          </p:cNvPr>
          <p:cNvPicPr>
            <a:picLocks noChangeAspect="1"/>
          </p:cNvPicPr>
          <p:nvPr/>
        </p:nvPicPr>
        <p:blipFill>
          <a:blip r:embed="rId2"/>
          <a:stretch>
            <a:fillRect/>
          </a:stretch>
        </p:blipFill>
        <p:spPr>
          <a:xfrm>
            <a:off x="0" y="0"/>
            <a:ext cx="24609779" cy="13716000"/>
          </a:xfrm>
          <a:prstGeom prst="rect">
            <a:avLst/>
          </a:prstGeom>
        </p:spPr>
      </p:pic>
    </p:spTree>
    <p:extLst>
      <p:ext uri="{BB962C8B-B14F-4D97-AF65-F5344CB8AC3E}">
        <p14:creationId xmlns:p14="http://schemas.microsoft.com/office/powerpoint/2010/main" val="1446172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43089F-852A-E978-BC83-87CBDEA28AAE}"/>
              </a:ext>
            </a:extLst>
          </p:cNvPr>
          <p:cNvPicPr>
            <a:picLocks noChangeAspect="1"/>
          </p:cNvPicPr>
          <p:nvPr/>
        </p:nvPicPr>
        <p:blipFill>
          <a:blip r:embed="rId2"/>
          <a:stretch>
            <a:fillRect/>
          </a:stretch>
        </p:blipFill>
        <p:spPr>
          <a:xfrm>
            <a:off x="-101167" y="-188686"/>
            <a:ext cx="24589508" cy="14194972"/>
          </a:xfrm>
          <a:prstGeom prst="rect">
            <a:avLst/>
          </a:prstGeom>
        </p:spPr>
      </p:pic>
    </p:spTree>
    <p:extLst>
      <p:ext uri="{BB962C8B-B14F-4D97-AF65-F5344CB8AC3E}">
        <p14:creationId xmlns:p14="http://schemas.microsoft.com/office/powerpoint/2010/main" val="4245874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D252739F-C266-E433-324E-C07B0A06A62B}"/>
              </a:ext>
            </a:extLst>
          </p:cNvPr>
          <p:cNvPicPr>
            <a:picLocks noChangeAspect="1"/>
          </p:cNvPicPr>
          <p:nvPr/>
        </p:nvPicPr>
        <p:blipFill>
          <a:blip r:embed="rId2"/>
          <a:srcRect t="15814"/>
          <a:stretch>
            <a:fillRect/>
          </a:stretch>
        </p:blipFill>
        <p:spPr>
          <a:xfrm>
            <a:off x="573197" y="3497943"/>
            <a:ext cx="23240779" cy="6720114"/>
          </a:xfrm>
          <a:prstGeom prst="rect">
            <a:avLst/>
          </a:prstGeom>
          <a:ln w="38100">
            <a:solidFill>
              <a:srgbClr val="7030A0"/>
            </a:solidFill>
          </a:ln>
        </p:spPr>
      </p:pic>
      <p:sp>
        <p:nvSpPr>
          <p:cNvPr id="23" name="TextBox 22">
            <a:extLst>
              <a:ext uri="{FF2B5EF4-FFF2-40B4-BE49-F238E27FC236}">
                <a16:creationId xmlns:a16="http://schemas.microsoft.com/office/drawing/2014/main" id="{6C204774-7D8E-261D-5C9F-80AECC1A2000}"/>
              </a:ext>
            </a:extLst>
          </p:cNvPr>
          <p:cNvSpPr txBox="1"/>
          <p:nvPr/>
        </p:nvSpPr>
        <p:spPr>
          <a:xfrm>
            <a:off x="725714" y="1172419"/>
            <a:ext cx="22896286" cy="1812291"/>
          </a:xfrm>
          <a:prstGeom prst="rect">
            <a:avLst/>
          </a:prstGeom>
        </p:spPr>
        <p:txBody>
          <a:bodyPr/>
          <a:lstStyle>
            <a:lvl1pPr indent="0">
              <a:lnSpc>
                <a:spcPts val="6800"/>
              </a:lnSpc>
              <a:spcBef>
                <a:spcPct val="20000"/>
              </a:spcBef>
              <a:buFont typeface="Arial" pitchFamily="34" charset="0"/>
              <a:buNone/>
              <a:defRPr lang="en-US" sz="5400" b="0" i="0" kern="0" spc="-72" dirty="0" smtClean="0">
                <a:solidFill>
                  <a:srgbClr val="0F0F0F">
                    <a:alpha val="100000"/>
                  </a:srgbClr>
                </a:solidFill>
                <a:latin typeface="Poppins" pitchFamily="2" charset="77"/>
                <a:ea typeface="Poppins" pitchFamily="2" charset="77"/>
                <a:cs typeface="Poppins" pitchFamily="2" charset="77"/>
              </a:defRPr>
            </a:lvl1pPr>
            <a:lvl2pPr marL="1314450" lvl="1" indent="-571500">
              <a:spcBef>
                <a:spcPct val="20000"/>
              </a:spcBef>
              <a:buFont typeface="Calibri" panose="020F0502020204030204" pitchFamily="34" charset="0"/>
              <a:buChar char="─"/>
              <a:defRPr sz="54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sz="6600" b="1" noProof="0" dirty="0">
                <a:solidFill>
                  <a:srgbClr val="7030A0"/>
                </a:solidFill>
              </a:rPr>
              <a:t>Una API unificada para múltiples proveedores</a:t>
            </a:r>
          </a:p>
        </p:txBody>
      </p:sp>
    </p:spTree>
    <p:extLst>
      <p:ext uri="{BB962C8B-B14F-4D97-AF65-F5344CB8AC3E}">
        <p14:creationId xmlns:p14="http://schemas.microsoft.com/office/powerpoint/2010/main" val="2032108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5D91-2239-8ADF-E3AC-846CF9EA8D5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82A7F36-3D15-DA33-C87C-3AB6B51F7CCC}"/>
              </a:ext>
            </a:extLst>
          </p:cNvPr>
          <p:cNvPicPr>
            <a:picLocks noChangeAspect="1"/>
          </p:cNvPicPr>
          <p:nvPr/>
        </p:nvPicPr>
        <p:blipFill>
          <a:blip r:embed="rId2"/>
          <a:stretch>
            <a:fillRect/>
          </a:stretch>
        </p:blipFill>
        <p:spPr>
          <a:xfrm>
            <a:off x="1633651" y="2784649"/>
            <a:ext cx="21119872" cy="10498015"/>
          </a:xfrm>
          <a:prstGeom prst="rect">
            <a:avLst/>
          </a:prstGeom>
          <a:ln w="38100">
            <a:solidFill>
              <a:srgbClr val="7030A0"/>
            </a:solidFill>
          </a:ln>
        </p:spPr>
      </p:pic>
      <p:sp>
        <p:nvSpPr>
          <p:cNvPr id="6" name="TextBox 5">
            <a:extLst>
              <a:ext uri="{FF2B5EF4-FFF2-40B4-BE49-F238E27FC236}">
                <a16:creationId xmlns:a16="http://schemas.microsoft.com/office/drawing/2014/main" id="{67574AD9-0B99-44E4-4958-E3EAB6D04290}"/>
              </a:ext>
            </a:extLst>
          </p:cNvPr>
          <p:cNvSpPr txBox="1"/>
          <p:nvPr/>
        </p:nvSpPr>
        <p:spPr>
          <a:xfrm>
            <a:off x="725714" y="1172419"/>
            <a:ext cx="23124886" cy="1812291"/>
          </a:xfrm>
          <a:prstGeom prst="rect">
            <a:avLst/>
          </a:prstGeom>
        </p:spPr>
        <p:txBody>
          <a:bodyPr/>
          <a:lstStyle>
            <a:lvl1pPr indent="0">
              <a:lnSpc>
                <a:spcPts val="6800"/>
              </a:lnSpc>
              <a:spcBef>
                <a:spcPct val="20000"/>
              </a:spcBef>
              <a:buFont typeface="Arial" pitchFamily="34" charset="0"/>
              <a:buNone/>
              <a:defRPr lang="en-US" sz="5400" b="0" i="0" kern="0" spc="-72" dirty="0" smtClean="0">
                <a:solidFill>
                  <a:srgbClr val="0F0F0F">
                    <a:alpha val="100000"/>
                  </a:srgbClr>
                </a:solidFill>
                <a:latin typeface="Poppins" pitchFamily="2" charset="77"/>
                <a:ea typeface="Poppins" pitchFamily="2" charset="77"/>
                <a:cs typeface="Poppins" pitchFamily="2" charset="77"/>
              </a:defRPr>
            </a:lvl1pPr>
            <a:lvl2pPr marL="1314450" lvl="1" indent="-571500">
              <a:spcBef>
                <a:spcPct val="20000"/>
              </a:spcBef>
              <a:buFont typeface="Calibri" panose="020F0502020204030204" pitchFamily="34" charset="0"/>
              <a:buChar char="─"/>
              <a:defRPr sz="54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sz="6600" b="1" noProof="0" dirty="0">
                <a:solidFill>
                  <a:srgbClr val="7030A0"/>
                </a:solidFill>
              </a:rPr>
              <a:t>Una API unificada para múltiples proveedores</a:t>
            </a:r>
          </a:p>
        </p:txBody>
      </p:sp>
    </p:spTree>
    <p:extLst>
      <p:ext uri="{BB962C8B-B14F-4D97-AF65-F5344CB8AC3E}">
        <p14:creationId xmlns:p14="http://schemas.microsoft.com/office/powerpoint/2010/main" val="373064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E1B66-CE91-F24B-FBB7-A0A8A808CD6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DC2E016-2EA4-D880-DF4F-8E4CA9EC4CA1}"/>
              </a:ext>
            </a:extLst>
          </p:cNvPr>
          <p:cNvSpPr txBox="1"/>
          <p:nvPr/>
        </p:nvSpPr>
        <p:spPr>
          <a:xfrm>
            <a:off x="725714" y="1172419"/>
            <a:ext cx="23170606" cy="1812291"/>
          </a:xfrm>
          <a:prstGeom prst="rect">
            <a:avLst/>
          </a:prstGeom>
        </p:spPr>
        <p:txBody>
          <a:bodyPr/>
          <a:lstStyle>
            <a:lvl1pPr indent="0">
              <a:lnSpc>
                <a:spcPts val="6800"/>
              </a:lnSpc>
              <a:spcBef>
                <a:spcPct val="20000"/>
              </a:spcBef>
              <a:buFont typeface="Arial" pitchFamily="34" charset="0"/>
              <a:buNone/>
              <a:defRPr lang="en-US" sz="5400" b="0" i="0" kern="0" spc="-72" dirty="0" smtClean="0">
                <a:solidFill>
                  <a:srgbClr val="0F0F0F">
                    <a:alpha val="100000"/>
                  </a:srgbClr>
                </a:solidFill>
                <a:latin typeface="Poppins" pitchFamily="2" charset="77"/>
                <a:ea typeface="Poppins" pitchFamily="2" charset="77"/>
                <a:cs typeface="Poppins" pitchFamily="2" charset="77"/>
              </a:defRPr>
            </a:lvl1pPr>
            <a:lvl2pPr marL="1314450" lvl="1" indent="-571500">
              <a:spcBef>
                <a:spcPct val="20000"/>
              </a:spcBef>
              <a:buFont typeface="Calibri" panose="020F0502020204030204" pitchFamily="34" charset="0"/>
              <a:buChar char="─"/>
              <a:defRPr sz="54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sz="6600" b="1" noProof="0" dirty="0">
                <a:solidFill>
                  <a:srgbClr val="7030A0"/>
                </a:solidFill>
              </a:rPr>
              <a:t>Más allá de la mera conveniencia </a:t>
            </a:r>
            <a:r>
              <a:rPr lang="es-ES" sz="6600" b="1" noProof="0" dirty="0">
                <a:solidFill>
                  <a:srgbClr val="7030A0"/>
                </a:solidFill>
                <a:sym typeface="Wingdings" panose="05000000000000000000" pitchFamily="2" charset="2"/>
              </a:rPr>
              <a:t> Antes…</a:t>
            </a:r>
            <a:endParaRPr lang="es-ES" sz="6600" b="1" noProof="0" dirty="0">
              <a:solidFill>
                <a:srgbClr val="7030A0"/>
              </a:solidFill>
            </a:endParaRPr>
          </a:p>
        </p:txBody>
      </p:sp>
      <p:pic>
        <p:nvPicPr>
          <p:cNvPr id="3" name="Picture 2">
            <a:extLst>
              <a:ext uri="{FF2B5EF4-FFF2-40B4-BE49-F238E27FC236}">
                <a16:creationId xmlns:a16="http://schemas.microsoft.com/office/drawing/2014/main" id="{AFAA8133-047E-9DF6-74EA-896ABA533079}"/>
              </a:ext>
            </a:extLst>
          </p:cNvPr>
          <p:cNvPicPr>
            <a:picLocks noChangeAspect="1"/>
          </p:cNvPicPr>
          <p:nvPr/>
        </p:nvPicPr>
        <p:blipFill>
          <a:blip r:embed="rId2"/>
          <a:stretch>
            <a:fillRect/>
          </a:stretch>
        </p:blipFill>
        <p:spPr>
          <a:xfrm>
            <a:off x="3791364" y="2401164"/>
            <a:ext cx="16804445" cy="11012437"/>
          </a:xfrm>
          <a:prstGeom prst="rect">
            <a:avLst/>
          </a:prstGeom>
          <a:ln w="38100">
            <a:solidFill>
              <a:srgbClr val="7030A0"/>
            </a:solidFill>
          </a:ln>
        </p:spPr>
      </p:pic>
    </p:spTree>
    <p:extLst>
      <p:ext uri="{BB962C8B-B14F-4D97-AF65-F5344CB8AC3E}">
        <p14:creationId xmlns:p14="http://schemas.microsoft.com/office/powerpoint/2010/main" val="19235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CA71C-1C2A-E574-6EEE-71A83199FDF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4D6EE19-8A50-0286-A76B-3593401C83AD}"/>
              </a:ext>
            </a:extLst>
          </p:cNvPr>
          <p:cNvSpPr txBox="1"/>
          <p:nvPr/>
        </p:nvSpPr>
        <p:spPr>
          <a:xfrm>
            <a:off x="725714" y="1172419"/>
            <a:ext cx="23292526" cy="1812291"/>
          </a:xfrm>
          <a:prstGeom prst="rect">
            <a:avLst/>
          </a:prstGeom>
        </p:spPr>
        <p:txBody>
          <a:bodyPr/>
          <a:lstStyle>
            <a:lvl1pPr indent="0">
              <a:lnSpc>
                <a:spcPts val="6800"/>
              </a:lnSpc>
              <a:spcBef>
                <a:spcPct val="20000"/>
              </a:spcBef>
              <a:buFont typeface="Arial" pitchFamily="34" charset="0"/>
              <a:buNone/>
              <a:defRPr lang="en-US" sz="5400" b="0" i="0" kern="0" spc="-72" dirty="0" smtClean="0">
                <a:solidFill>
                  <a:srgbClr val="0F0F0F">
                    <a:alpha val="100000"/>
                  </a:srgbClr>
                </a:solidFill>
                <a:latin typeface="Poppins" pitchFamily="2" charset="77"/>
                <a:ea typeface="Poppins" pitchFamily="2" charset="77"/>
                <a:cs typeface="Poppins" pitchFamily="2" charset="77"/>
              </a:defRPr>
            </a:lvl1pPr>
            <a:lvl2pPr marL="1314450" lvl="1" indent="-571500">
              <a:spcBef>
                <a:spcPct val="20000"/>
              </a:spcBef>
              <a:buFont typeface="Calibri" panose="020F0502020204030204" pitchFamily="34" charset="0"/>
              <a:buChar char="─"/>
              <a:defRPr sz="54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sz="6600" b="1" noProof="0" dirty="0">
                <a:solidFill>
                  <a:srgbClr val="7030A0"/>
                </a:solidFill>
              </a:rPr>
              <a:t>Más allá de la mera conveniencia </a:t>
            </a:r>
            <a:r>
              <a:rPr lang="es-ES" sz="6600" b="1" noProof="0" dirty="0">
                <a:solidFill>
                  <a:srgbClr val="7030A0"/>
                </a:solidFill>
                <a:sym typeface="Wingdings" panose="05000000000000000000" pitchFamily="2" charset="2"/>
              </a:rPr>
              <a:t> Ahora…</a:t>
            </a:r>
            <a:endParaRPr lang="es-ES" sz="6600" b="1" noProof="0" dirty="0">
              <a:solidFill>
                <a:srgbClr val="7030A0"/>
              </a:solidFill>
            </a:endParaRPr>
          </a:p>
        </p:txBody>
      </p:sp>
      <p:pic>
        <p:nvPicPr>
          <p:cNvPr id="7" name="Picture 6">
            <a:extLst>
              <a:ext uri="{FF2B5EF4-FFF2-40B4-BE49-F238E27FC236}">
                <a16:creationId xmlns:a16="http://schemas.microsoft.com/office/drawing/2014/main" id="{6776024A-E5C5-CFB6-D69C-CB59B5107F9B}"/>
              </a:ext>
            </a:extLst>
          </p:cNvPr>
          <p:cNvPicPr>
            <a:picLocks noChangeAspect="1"/>
          </p:cNvPicPr>
          <p:nvPr/>
        </p:nvPicPr>
        <p:blipFill>
          <a:blip r:embed="rId2"/>
          <a:stretch>
            <a:fillRect/>
          </a:stretch>
        </p:blipFill>
        <p:spPr>
          <a:xfrm>
            <a:off x="1654634" y="3390468"/>
            <a:ext cx="21077906" cy="8990218"/>
          </a:xfrm>
          <a:prstGeom prst="rect">
            <a:avLst/>
          </a:prstGeom>
          <a:ln w="38100">
            <a:solidFill>
              <a:srgbClr val="7030A0"/>
            </a:solidFill>
          </a:ln>
        </p:spPr>
      </p:pic>
    </p:spTree>
    <p:extLst>
      <p:ext uri="{BB962C8B-B14F-4D97-AF65-F5344CB8AC3E}">
        <p14:creationId xmlns:p14="http://schemas.microsoft.com/office/powerpoint/2010/main" val="1628761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38243-9E71-C05C-5C9C-CD93E4BE1EA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2200F79-D703-DE9D-CFC3-CA9620BCBF8C}"/>
              </a:ext>
            </a:extLst>
          </p:cNvPr>
          <p:cNvSpPr txBox="1"/>
          <p:nvPr/>
        </p:nvSpPr>
        <p:spPr>
          <a:xfrm>
            <a:off x="725713" y="1172419"/>
            <a:ext cx="22729373" cy="1812291"/>
          </a:xfrm>
          <a:prstGeom prst="rect">
            <a:avLst/>
          </a:prstGeom>
        </p:spPr>
        <p:txBody>
          <a:bodyPr/>
          <a:lstStyle>
            <a:lvl1pPr indent="0">
              <a:lnSpc>
                <a:spcPts val="6800"/>
              </a:lnSpc>
              <a:spcBef>
                <a:spcPct val="20000"/>
              </a:spcBef>
              <a:buFont typeface="Arial" pitchFamily="34" charset="0"/>
              <a:buNone/>
              <a:defRPr lang="en-US" sz="5400" b="0" i="0" kern="0" spc="-72" dirty="0" smtClean="0">
                <a:solidFill>
                  <a:srgbClr val="0F0F0F">
                    <a:alpha val="100000"/>
                  </a:srgbClr>
                </a:solidFill>
                <a:latin typeface="Poppins" pitchFamily="2" charset="77"/>
                <a:ea typeface="Poppins" pitchFamily="2" charset="77"/>
                <a:cs typeface="Poppins" pitchFamily="2" charset="77"/>
              </a:defRPr>
            </a:lvl1pPr>
            <a:lvl2pPr marL="1314450" lvl="1" indent="-571500">
              <a:spcBef>
                <a:spcPct val="20000"/>
              </a:spcBef>
              <a:buFont typeface="Calibri" panose="020F0502020204030204" pitchFamily="34" charset="0"/>
              <a:buChar char="─"/>
              <a:defRPr sz="54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sz="6600" b="1" noProof="0" dirty="0">
                <a:solidFill>
                  <a:srgbClr val="7030A0"/>
                </a:solidFill>
              </a:rPr>
              <a:t>La experiencia de middlewares que ya conoces</a:t>
            </a:r>
          </a:p>
        </p:txBody>
      </p:sp>
      <p:pic>
        <p:nvPicPr>
          <p:cNvPr id="3" name="Picture 2">
            <a:extLst>
              <a:ext uri="{FF2B5EF4-FFF2-40B4-BE49-F238E27FC236}">
                <a16:creationId xmlns:a16="http://schemas.microsoft.com/office/drawing/2014/main" id="{72967F85-0CB4-49E8-7119-761FCEA005DB}"/>
              </a:ext>
            </a:extLst>
          </p:cNvPr>
          <p:cNvPicPr>
            <a:picLocks noChangeAspect="1"/>
          </p:cNvPicPr>
          <p:nvPr/>
        </p:nvPicPr>
        <p:blipFill>
          <a:blip r:embed="rId2"/>
          <a:stretch>
            <a:fillRect/>
          </a:stretch>
        </p:blipFill>
        <p:spPr>
          <a:xfrm>
            <a:off x="1910531" y="3414906"/>
            <a:ext cx="20566111" cy="7107834"/>
          </a:xfrm>
          <a:prstGeom prst="rect">
            <a:avLst/>
          </a:prstGeom>
          <a:ln w="38100">
            <a:solidFill>
              <a:srgbClr val="7030A0"/>
            </a:solidFill>
          </a:ln>
        </p:spPr>
      </p:pic>
      <p:sp>
        <p:nvSpPr>
          <p:cNvPr id="5" name="TextBox 4">
            <a:extLst>
              <a:ext uri="{FF2B5EF4-FFF2-40B4-BE49-F238E27FC236}">
                <a16:creationId xmlns:a16="http://schemas.microsoft.com/office/drawing/2014/main" id="{ABFD74AA-545D-A490-68FB-B742A4AA24C3}"/>
              </a:ext>
            </a:extLst>
          </p:cNvPr>
          <p:cNvSpPr txBox="1"/>
          <p:nvPr/>
        </p:nvSpPr>
        <p:spPr>
          <a:xfrm>
            <a:off x="2981438" y="11170648"/>
            <a:ext cx="18424299" cy="1166493"/>
          </a:xfrm>
          <a:prstGeom prst="rect">
            <a:avLst/>
          </a:prstGeom>
        </p:spPr>
        <p:txBody>
          <a:bodyPr/>
          <a:lstStyle>
            <a:lvl1pPr indent="0">
              <a:lnSpc>
                <a:spcPts val="6800"/>
              </a:lnSpc>
              <a:spcBef>
                <a:spcPct val="20000"/>
              </a:spcBef>
              <a:buFont typeface="Arial" pitchFamily="34" charset="0"/>
              <a:buNone/>
              <a:defRPr lang="en-US" sz="5400" b="0" i="0" kern="0" spc="-72" dirty="0" smtClean="0">
                <a:solidFill>
                  <a:srgbClr val="0F0F0F">
                    <a:alpha val="100000"/>
                  </a:srgbClr>
                </a:solidFill>
                <a:latin typeface="Poppins" pitchFamily="2" charset="77"/>
                <a:ea typeface="Poppins" pitchFamily="2" charset="77"/>
                <a:cs typeface="Poppins" pitchFamily="2" charset="77"/>
              </a:defRPr>
            </a:lvl1pPr>
            <a:lvl2pPr marL="1314450" lvl="1" indent="-571500">
              <a:spcBef>
                <a:spcPct val="20000"/>
              </a:spcBef>
              <a:buFont typeface="Calibri" panose="020F0502020204030204" pitchFamily="34" charset="0"/>
              <a:buChar char="─"/>
              <a:defRPr sz="54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s-ES" sz="4000" noProof="0" dirty="0"/>
              <a:t>Los eventos de OpenTelemetry pueden enviarse a un servicio en la nube </a:t>
            </a:r>
            <a:br>
              <a:rPr lang="es-ES" sz="4000" noProof="0" dirty="0"/>
            </a:br>
            <a:r>
              <a:rPr lang="es-ES" sz="4000" noProof="0" dirty="0"/>
              <a:t>como Application Insights o, si estás usando Aspire, a tu panel de Aspire.</a:t>
            </a:r>
          </a:p>
        </p:txBody>
      </p:sp>
    </p:spTree>
    <p:extLst>
      <p:ext uri="{BB962C8B-B14F-4D97-AF65-F5344CB8AC3E}">
        <p14:creationId xmlns:p14="http://schemas.microsoft.com/office/powerpoint/2010/main" val="1100985823"/>
      </p:ext>
    </p:extLst>
  </p:cSld>
  <p:clrMapOvr>
    <a:masterClrMapping/>
  </p:clrMapOvr>
</p:sld>
</file>

<file path=ppt/theme/theme1.xml><?xml version="1.0" encoding="utf-8"?>
<a:theme xmlns:a="http://schemas.openxmlformats.org/drawingml/2006/main" name="Office Theme">
  <a:themeElements>
    <a:clrScheme name="Custom 67">
      <a:dk1>
        <a:srgbClr val="000000"/>
      </a:dk1>
      <a:lt1>
        <a:srgbClr val="FEFFFE"/>
      </a:lt1>
      <a:dk2>
        <a:srgbClr val="1F1E31"/>
      </a:dk2>
      <a:lt2>
        <a:srgbClr val="A6A6A6"/>
      </a:lt2>
      <a:accent1>
        <a:srgbClr val="502AD4"/>
      </a:accent1>
      <a:accent2>
        <a:srgbClr val="0B6BFF"/>
      </a:accent2>
      <a:accent3>
        <a:srgbClr val="D502AA"/>
      </a:accent3>
      <a:accent4>
        <a:srgbClr val="EEEAFA"/>
      </a:accent4>
      <a:accent5>
        <a:srgbClr val="B9AAEE"/>
      </a:accent5>
      <a:accent6>
        <a:srgbClr val="9DC3FF"/>
      </a:accent6>
      <a:hlink>
        <a:srgbClr val="7F0066"/>
      </a:hlink>
      <a:folHlink>
        <a:srgbClr val="EF99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68">
      <a:dk1>
        <a:srgbClr val="000000"/>
      </a:dk1>
      <a:lt1>
        <a:srgbClr val="FEFFFE"/>
      </a:lt1>
      <a:dk2>
        <a:srgbClr val="1F1E32"/>
      </a:dk2>
      <a:lt2>
        <a:srgbClr val="A5A6A6"/>
      </a:lt2>
      <a:accent1>
        <a:srgbClr val="5728DC"/>
      </a:accent1>
      <a:accent2>
        <a:srgbClr val="0B6BFF"/>
      </a:accent2>
      <a:accent3>
        <a:srgbClr val="D600AA"/>
      </a:accent3>
      <a:accent4>
        <a:srgbClr val="EEEAFA"/>
      </a:accent4>
      <a:accent5>
        <a:srgbClr val="B9AAEE"/>
      </a:accent5>
      <a:accent6>
        <a:srgbClr val="9DC3FF"/>
      </a:accent6>
      <a:hlink>
        <a:srgbClr val="800066"/>
      </a:hlink>
      <a:folHlink>
        <a:srgbClr val="EF99D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icrosoft Build 16:9 Theme 6 Light Template">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0052F01250B3C4EA35319BECB5180E2" ma:contentTypeVersion="22" ma:contentTypeDescription="Create a new document." ma:contentTypeScope="" ma:versionID="96588bb72aa1f89cbba4d25d97eaf028">
  <xsd:schema xmlns:xsd="http://www.w3.org/2001/XMLSchema" xmlns:xs="http://www.w3.org/2001/XMLSchema" xmlns:p="http://schemas.microsoft.com/office/2006/metadata/properties" xmlns:ns1="http://schemas.microsoft.com/sharepoint/v3" xmlns:ns2="74c18777-103c-41e9-a015-2fe71723a707" xmlns:ns3="9db526e3-7318-4ba8-96a2-8e5be2712bf3" xmlns:ns4="230e9df3-be65-4c73-a93b-d1236ebd677e" targetNamespace="http://schemas.microsoft.com/office/2006/metadata/properties" ma:root="true" ma:fieldsID="f15e8688859909b215c574a0bc2ed038" ns1:_="" ns2:_="" ns3:_="" ns4:_="">
    <xsd:import namespace="http://schemas.microsoft.com/sharepoint/v3"/>
    <xsd:import namespace="74c18777-103c-41e9-a015-2fe71723a707"/>
    <xsd:import namespace="9db526e3-7318-4ba8-96a2-8e5be2712bf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Location" minOccurs="0"/>
                <xsd:element ref="ns2:MediaLengthInSeconds" minOccurs="0"/>
                <xsd:element ref="ns3:SharedWithUsers" minOccurs="0"/>
                <xsd:element ref="ns3:SharedWithDetail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c18777-103c-41e9-a015-2fe71723a70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b526e3-7318-4ba8-96a2-8e5be2712bf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541692f7-c488-49e5-831f-b89804a85714}" ma:internalName="TaxCatchAll" ma:showField="CatchAllData" ma:web="9db526e3-7318-4ba8-96a2-8e5be2712bf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74c18777-103c-41e9-a015-2fe71723a707">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Props1.xml><?xml version="1.0" encoding="utf-8"?>
<ds:datastoreItem xmlns:ds="http://schemas.openxmlformats.org/officeDocument/2006/customXml" ds:itemID="{F7B16A34-4DC9-408D-BB09-3A8D4E106F2E}">
  <ds:schemaRefs>
    <ds:schemaRef ds:uri="http://schemas.microsoft.com/sharepoint/v3/contenttype/forms"/>
  </ds:schemaRefs>
</ds:datastoreItem>
</file>

<file path=customXml/itemProps2.xml><?xml version="1.0" encoding="utf-8"?>
<ds:datastoreItem xmlns:ds="http://schemas.openxmlformats.org/officeDocument/2006/customXml" ds:itemID="{FA3D010E-C4B4-485D-8747-B24908B86D69}">
  <ds:schemaRefs>
    <ds:schemaRef ds:uri="230e9df3-be65-4c73-a93b-d1236ebd677e"/>
    <ds:schemaRef ds:uri="74c18777-103c-41e9-a015-2fe71723a707"/>
    <ds:schemaRef ds:uri="9db526e3-7318-4ba8-96a2-8e5be2712b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B29EBB6-9BE6-4823-87B7-48129F90C0A4}">
  <ds:schemaRefs>
    <ds:schemaRef ds:uri="230e9df3-be65-4c73-a93b-d1236ebd677e"/>
    <ds:schemaRef ds:uri="http://purl.org/dc/terms/"/>
    <ds:schemaRef ds:uri="http://schemas.openxmlformats.org/package/2006/metadata/core-properties"/>
    <ds:schemaRef ds:uri="http://schemas.microsoft.com/office/2006/documentManagement/types"/>
    <ds:schemaRef ds:uri="9db526e3-7318-4ba8-96a2-8e5be2712bf3"/>
    <ds:schemaRef ds:uri="74c18777-103c-41e9-a015-2fe71723a707"/>
    <ds:schemaRef ds:uri="http://purl.org/dc/elements/1.1/"/>
    <ds:schemaRef ds:uri="http://schemas.microsoft.com/office/2006/metadata/properties"/>
    <ds:schemaRef ds:uri="http://schemas.microsoft.com/sharepoint/v3"/>
    <ds:schemaRef ds:uri="http://schemas.microsoft.com/office/infopath/2007/PartnerControls"/>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398</TotalTime>
  <Words>472</Words>
  <Application>Microsoft Office PowerPoint</Application>
  <PresentationFormat>Custom</PresentationFormat>
  <Paragraphs>72</Paragraphs>
  <Slides>19</Slides>
  <Notes>4</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19</vt:i4>
      </vt:variant>
    </vt:vector>
  </HeadingPairs>
  <TitlesOfParts>
    <vt:vector size="43" baseType="lpstr">
      <vt:lpstr>Aptos</vt:lpstr>
      <vt:lpstr>Arial</vt:lpstr>
      <vt:lpstr>Calibri</vt:lpstr>
      <vt:lpstr>CaskaydiaMono NFM</vt:lpstr>
      <vt:lpstr>Consolas</vt:lpstr>
      <vt:lpstr>Lato Light</vt:lpstr>
      <vt:lpstr>Poppins</vt:lpstr>
      <vt:lpstr>Segoe Pro Display</vt:lpstr>
      <vt:lpstr>Segoe Sans Display Semibold</vt:lpstr>
      <vt:lpstr>Segoe Sans Text</vt:lpstr>
      <vt:lpstr>Segoe UI</vt:lpstr>
      <vt:lpstr>Segoe UI Light</vt:lpstr>
      <vt:lpstr>Segoe UI Semibold</vt:lpstr>
      <vt:lpstr>Segoe UI Semilight</vt:lpstr>
      <vt:lpstr>Segoe UI Variable Display</vt:lpstr>
      <vt:lpstr>Segoe UI Variable Display Semib</vt:lpstr>
      <vt:lpstr>Segoe UI Variable Display Semibold</vt:lpstr>
      <vt:lpstr>Segoe UI Variable Display Semil</vt:lpstr>
      <vt:lpstr>Segoe UI Variable Display Semilight</vt:lpstr>
      <vt:lpstr>Segoe UI Variable Text Semibold</vt:lpstr>
      <vt:lpstr>Wingdings</vt:lpstr>
      <vt:lpstr>Office Theme</vt:lpstr>
      <vt:lpstr>1_Office Theme</vt:lpstr>
      <vt:lpstr>1_Microsoft Build 16:9 Theme 6 Light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CoreAI-Template2025</dc:title>
  <dc:subject>PptxGenJS Presentation</dc:subject>
  <dc:creator>PptxGenJS</dc:creator>
  <cp:lastModifiedBy>Rodrigo Liberoff Vázquez</cp:lastModifiedBy>
  <cp:revision>27</cp:revision>
  <dcterms:created xsi:type="dcterms:W3CDTF">2025-05-28T19:55:54Z</dcterms:created>
  <dcterms:modified xsi:type="dcterms:W3CDTF">2026-02-12T11:03:08Z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0x010100E0052F01250B3C4EA35319BECB5180E2</vt:lpwstr>
  </property>
  <property fmtid="{D5CDD505-2E9C-101B-9397-08002B2CF9AE}" pid="3" name="MediaServiceImageTags">
    <vt:lpwstr/>
  </property>
</Properties>
</file>